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4"/>
    <p:sldMasterId id="2147483943" r:id="rId5"/>
  </p:sldMasterIdLst>
  <p:notesMasterIdLst>
    <p:notesMasterId r:id="rId12"/>
  </p:notesMasterIdLst>
  <p:handoutMasterIdLst>
    <p:handoutMasterId r:id="rId13"/>
  </p:handoutMasterIdLst>
  <p:sldIdLst>
    <p:sldId id="306" r:id="rId6"/>
    <p:sldId id="313" r:id="rId7"/>
    <p:sldId id="312" r:id="rId8"/>
    <p:sldId id="310" r:id="rId9"/>
    <p:sldId id="305" r:id="rId10"/>
    <p:sldId id="308" r:id="rId11"/>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89" userDrawn="1">
          <p15:clr>
            <a:srgbClr val="A4A3A4"/>
          </p15:clr>
        </p15:guide>
        <p15:guide id="2" orient="horz" pos="2608" userDrawn="1">
          <p15:clr>
            <a:srgbClr val="A4A3A4"/>
          </p15:clr>
        </p15:guide>
        <p15:guide id="3" orient="horz" pos="3024" userDrawn="1">
          <p15:clr>
            <a:srgbClr val="A4A3A4"/>
          </p15:clr>
        </p15:guide>
        <p15:guide id="4" orient="horz" pos="1637" userDrawn="1">
          <p15:clr>
            <a:srgbClr val="A4A3A4"/>
          </p15:clr>
        </p15:guide>
        <p15:guide id="5" orient="horz" pos="215" userDrawn="1">
          <p15:clr>
            <a:srgbClr val="A4A3A4"/>
          </p15:clr>
        </p15:guide>
        <p15:guide id="6" orient="horz" pos="1103" userDrawn="1">
          <p15:clr>
            <a:srgbClr val="A4A3A4"/>
          </p15:clr>
        </p15:guide>
        <p15:guide id="7" orient="horz" pos="401" userDrawn="1">
          <p15:clr>
            <a:srgbClr val="A4A3A4"/>
          </p15:clr>
        </p15:guide>
        <p15:guide id="8" orient="horz" pos="2954" userDrawn="1">
          <p15:clr>
            <a:srgbClr val="A4A3A4"/>
          </p15:clr>
        </p15:guide>
        <p15:guide id="9" orient="horz" pos="173" userDrawn="1">
          <p15:clr>
            <a:srgbClr val="A4A3A4"/>
          </p15:clr>
        </p15:guide>
        <p15:guide id="10" pos="175" userDrawn="1">
          <p15:clr>
            <a:srgbClr val="A4A3A4"/>
          </p15:clr>
        </p15:guide>
        <p15:guide id="11" pos="5590" userDrawn="1">
          <p15:clr>
            <a:srgbClr val="A4A3A4"/>
          </p15:clr>
        </p15:guide>
        <p15:guide id="12" pos="2880" userDrawn="1">
          <p15:clr>
            <a:srgbClr val="A4A3A4"/>
          </p15:clr>
        </p15:guide>
        <p15:guide id="13" pos="776" userDrawn="1">
          <p15:clr>
            <a:srgbClr val="A4A3A4"/>
          </p15:clr>
        </p15:guide>
        <p15:guide id="14" pos="1411" userDrawn="1">
          <p15:clr>
            <a:srgbClr val="A4A3A4"/>
          </p15:clr>
        </p15:guide>
        <p15:guide id="15" pos="5287" userDrawn="1">
          <p15:clr>
            <a:srgbClr val="A4A3A4"/>
          </p15:clr>
        </p15:guide>
        <p15:guide id="16" pos="346" userDrawn="1">
          <p15:clr>
            <a:srgbClr val="A4A3A4"/>
          </p15:clr>
        </p15:guide>
        <p15:guide id="17" pos="4090" userDrawn="1">
          <p15:clr>
            <a:srgbClr val="A4A3A4"/>
          </p15:clr>
        </p15:guide>
      </p15:sldGuideLst>
    </p:ext>
    <p:ext uri="{2D200454-40CA-4A62-9FC3-DE9A4176ACB9}">
      <p15:notesGuideLst xmlns:p15="http://schemas.microsoft.com/office/powerpoint/2012/main">
        <p15:guide id="1" orient="horz" pos="2592" userDrawn="1">
          <p15:clr>
            <a:srgbClr val="A4A3A4"/>
          </p15:clr>
        </p15:guide>
        <p15:guide id="2" orient="horz" pos="5542" userDrawn="1">
          <p15:clr>
            <a:srgbClr val="A4A3A4"/>
          </p15:clr>
        </p15:guide>
        <p15:guide id="3" orient="horz" pos="5777" userDrawn="1">
          <p15:clr>
            <a:srgbClr val="A4A3A4"/>
          </p15:clr>
        </p15:guide>
        <p15:guide id="4" pos="286" userDrawn="1">
          <p15:clr>
            <a:srgbClr val="A4A3A4"/>
          </p15:clr>
        </p15:guide>
        <p15:guide id="5" pos="40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3AC"/>
    <a:srgbClr val="178CCB"/>
    <a:srgbClr val="6C62D0"/>
    <a:srgbClr val="052049"/>
    <a:srgbClr val="90BD31"/>
    <a:srgbClr val="000000"/>
    <a:srgbClr val="EC1848"/>
    <a:srgbClr val="F48024"/>
    <a:srgbClr val="E8E7DE"/>
    <a:srgbClr val="F5F0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83" autoAdjust="0"/>
    <p:restoredTop sz="50958" autoAdjust="0"/>
  </p:normalViewPr>
  <p:slideViewPr>
    <p:cSldViewPr snapToGrid="0" showGuides="1">
      <p:cViewPr varScale="1">
        <p:scale>
          <a:sx n="53" d="100"/>
          <a:sy n="53" d="100"/>
        </p:scale>
        <p:origin x="996" y="66"/>
      </p:cViewPr>
      <p:guideLst>
        <p:guide orient="horz" pos="789"/>
        <p:guide orient="horz" pos="2608"/>
        <p:guide orient="horz" pos="3024"/>
        <p:guide orient="horz" pos="1637"/>
        <p:guide orient="horz" pos="215"/>
        <p:guide orient="horz" pos="1103"/>
        <p:guide orient="horz" pos="401"/>
        <p:guide orient="horz" pos="2954"/>
        <p:guide orient="horz" pos="173"/>
        <p:guide pos="175"/>
        <p:guide pos="5590"/>
        <p:guide pos="2880"/>
        <p:guide pos="776"/>
        <p:guide pos="1411"/>
        <p:guide pos="5287"/>
        <p:guide pos="346"/>
        <p:guide pos="4090"/>
      </p:guideLst>
    </p:cSldViewPr>
  </p:slideViewPr>
  <p:outlineViewPr>
    <p:cViewPr>
      <p:scale>
        <a:sx n="33" d="100"/>
        <a:sy n="33" d="100"/>
      </p:scale>
      <p:origin x="0" y="0"/>
    </p:cViewPr>
  </p:outlineViewPr>
  <p:notesTextViewPr>
    <p:cViewPr>
      <p:scale>
        <a:sx n="3" d="2"/>
        <a:sy n="3" d="2"/>
      </p:scale>
      <p:origin x="0" y="0"/>
    </p:cViewPr>
  </p:notesTextViewPr>
  <p:sorterViewPr>
    <p:cViewPr>
      <p:scale>
        <a:sx n="71" d="100"/>
        <a:sy n="71" d="100"/>
      </p:scale>
      <p:origin x="0" y="0"/>
    </p:cViewPr>
  </p:sorterViewPr>
  <p:notesViewPr>
    <p:cSldViewPr snapToGrid="0">
      <p:cViewPr>
        <p:scale>
          <a:sx n="108" d="100"/>
          <a:sy n="108" d="100"/>
        </p:scale>
        <p:origin x="2576" y="-240"/>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975506677208906E-2"/>
          <c:y val="2.4268909811414278E-2"/>
          <c:w val="0.92675633850640526"/>
          <c:h val="0.85922145680348438"/>
        </c:manualLayout>
      </c:layout>
      <c:barChart>
        <c:barDir val="col"/>
        <c:grouping val="clustered"/>
        <c:varyColors val="0"/>
        <c:ser>
          <c:idx val="0"/>
          <c:order val="0"/>
          <c:tx>
            <c:strRef>
              <c:f>Sheet1!$B$1</c:f>
              <c:strCache>
                <c:ptCount val="1"/>
                <c:pt idx="0">
                  <c:v>Series 1</c:v>
                </c:pt>
              </c:strCache>
            </c:strRef>
          </c:tx>
          <c:spPr>
            <a:solidFill>
              <a:schemeClr val="bg2">
                <a:lumMod val="25000"/>
                <a:lumOff val="75000"/>
              </a:schemeClr>
            </a:solidFill>
            <a:ln>
              <a:noFill/>
            </a:ln>
            <a:effectLst/>
          </c:spPr>
          <c:invertIfNegative val="0"/>
          <c:cat>
            <c:strRef>
              <c:f>Sheet1!$A$2:$A$7</c:f>
              <c:strCache>
                <c:ptCount val="4"/>
                <c:pt idx="0">
                  <c:v>Vasomotor symptoms</c:v>
                </c:pt>
                <c:pt idx="1">
                  <c:v>Mood symptoms</c:v>
                </c:pt>
                <c:pt idx="2">
                  <c:v>Sleep problems</c:v>
                </c:pt>
                <c:pt idx="3">
                  <c:v>Genitourinary symptoms</c:v>
                </c:pt>
              </c:strCache>
            </c:strRef>
          </c:cat>
          <c:val>
            <c:numRef>
              <c:f>Sheet1!$B$2:$B$7</c:f>
              <c:numCache>
                <c:formatCode>General</c:formatCode>
                <c:ptCount val="4"/>
                <c:pt idx="0">
                  <c:v>80</c:v>
                </c:pt>
                <c:pt idx="1">
                  <c:v>70</c:v>
                </c:pt>
                <c:pt idx="2">
                  <c:v>60</c:v>
                </c:pt>
                <c:pt idx="3">
                  <c:v>50</c:v>
                </c:pt>
              </c:numCache>
            </c:numRef>
          </c:val>
          <c:extLst>
            <c:ext xmlns:c16="http://schemas.microsoft.com/office/drawing/2014/chart" uri="{C3380CC4-5D6E-409C-BE32-E72D297353CC}">
              <c16:uniqueId val="{00000000-1EE6-4811-8EB7-3FEF8FF15CDC}"/>
            </c:ext>
          </c:extLst>
        </c:ser>
        <c:dLbls>
          <c:showLegendKey val="0"/>
          <c:showVal val="0"/>
          <c:showCatName val="0"/>
          <c:showSerName val="0"/>
          <c:showPercent val="0"/>
          <c:showBubbleSize val="0"/>
        </c:dLbls>
        <c:gapWidth val="219"/>
        <c:overlap val="-27"/>
        <c:axId val="1006085784"/>
        <c:axId val="1006091904"/>
      </c:barChart>
      <c:catAx>
        <c:axId val="1006085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6091904"/>
        <c:crosses val="autoZero"/>
        <c:auto val="1"/>
        <c:lblAlgn val="ctr"/>
        <c:lblOffset val="100"/>
        <c:noMultiLvlLbl val="0"/>
      </c:catAx>
      <c:valAx>
        <c:axId val="1006091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6085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anose="020B0604020202020204" pitchFamily="34" charset="0"/>
                <a:cs typeface="Arial" panose="020B0604020202020204" pitchFamily="34" charset="0"/>
              </a:rPr>
              <a:pPr algn="r"/>
              <a:t>‹#›</a:t>
            </a:fld>
            <a:endParaRPr lang="en-US" dirty="0">
              <a:solidFill>
                <a:srgbClr val="052049"/>
              </a:solidFill>
              <a:latin typeface="Arial" panose="020B0604020202020204" pitchFamily="34" charset="0"/>
              <a:cs typeface="Arial" panose="020B0604020202020204"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2"/>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Arial" panose="020B0604020202020204" pitchFamily="34" charset="0"/>
              </a:rPr>
              <a:t>| [footer text here]</a:t>
            </a:r>
          </a:p>
        </p:txBody>
      </p:sp>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2750" y="400050"/>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6"/>
          <p:cNvSpPr>
            <a:spLocks noGrp="1"/>
          </p:cNvSpPr>
          <p:nvPr>
            <p:ph type="sldNum" sz="quarter" idx="5"/>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b="0" i="0" kern="1200" smtClean="0">
                <a:solidFill>
                  <a:schemeClr val="tx1"/>
                </a:solidFill>
                <a:latin typeface="Arial" panose="020B0604020202020204" pitchFamily="34" charset="0"/>
                <a:ea typeface="+mn-ea"/>
                <a:cs typeface="Arial" panose="020B0604020202020204" pitchFamily="34" charset="0"/>
              </a:defRPr>
            </a:lvl1pPr>
          </a:lstStyle>
          <a:p>
            <a:pPr algn="r"/>
            <a:fld id="{111E5896-917A-4035-A860-408E1EC3CD51}" type="slidenum">
              <a:rPr lang="en-US" smtClean="0">
                <a:solidFill>
                  <a:srgbClr val="052049"/>
                </a:solidFill>
              </a:rPr>
              <a:pPr algn="r"/>
              <a:t>‹#›</a:t>
            </a:fld>
            <a:endParaRPr lang="en-US" dirty="0">
              <a:solidFill>
                <a:srgbClr val="052049"/>
              </a:solidFill>
            </a:endParaRPr>
          </a:p>
        </p:txBody>
      </p:sp>
      <p:sp>
        <p:nvSpPr>
          <p:cNvPr id="10" name="Footer Placeholder 3"/>
          <p:cNvSpPr>
            <a:spLocks noGrp="1"/>
          </p:cNvSpPr>
          <p:nvPr>
            <p:ph type="ftr" sz="quarter" idx="4"/>
          </p:nvPr>
        </p:nvSpPr>
        <p:spPr>
          <a:xfrm>
            <a:off x="636536" y="8821324"/>
            <a:ext cx="2971800" cy="131586"/>
          </a:xfrm>
          <a:prstGeom prst="rect">
            <a:avLst/>
          </a:prstGeom>
        </p:spPr>
        <p:txBody>
          <a:bodyPr vert="horz" lIns="91440" tIns="45720" rIns="91440" bIns="45720" rtlCol="0" anchor="t"/>
          <a:lstStyle>
            <a:lvl1pPr algn="l">
              <a:defRPr sz="1200" b="0" i="0">
                <a:latin typeface="Arial" panose="020B0604020202020204" pitchFamily="34" charset="0"/>
              </a:defRPr>
            </a:lvl1pPr>
          </a:lstStyle>
          <a:p>
            <a:r>
              <a:rPr lang="en-US" sz="800" dirty="0">
                <a:solidFill>
                  <a:srgbClr val="052049"/>
                </a:solidFill>
              </a:rPr>
              <a:t>| [footer text here]</a:t>
            </a:r>
          </a:p>
        </p:txBody>
      </p:sp>
      <p:sp>
        <p:nvSpPr>
          <p:cNvPr id="2" name="Date Placeholder 1"/>
          <p:cNvSpPr>
            <a:spLocks noGrp="1"/>
          </p:cNvSpPr>
          <p:nvPr>
            <p:ph type="dt" idx="1"/>
          </p:nvPr>
        </p:nvSpPr>
        <p:spPr>
          <a:xfrm>
            <a:off x="3884613" y="3"/>
            <a:ext cx="2971800" cy="466725"/>
          </a:xfrm>
          <a:prstGeom prst="rect">
            <a:avLst/>
          </a:prstGeom>
        </p:spPr>
        <p:txBody>
          <a:bodyPr vert="horz" lIns="91440" tIns="45720" rIns="91440" bIns="45720" rtlCol="0"/>
          <a:lstStyle>
            <a:lvl1pPr algn="r">
              <a:defRPr sz="1200" b="0" i="0">
                <a:latin typeface="Arial" panose="020B0604020202020204" pitchFamily="34" charset="0"/>
              </a:defRPr>
            </a:lvl1pPr>
          </a:lstStyle>
          <a:p>
            <a:fld id="{EF798EC2-7587-174C-8F9B-BEC1CFBF2B9A}" type="datetimeFigureOut">
              <a:rPr lang="en-US" smtClean="0"/>
              <a:pPr/>
              <a:t>5/7/2024</a:t>
            </a:fld>
            <a:endParaRPr lang="en-US" dirty="0"/>
          </a:p>
        </p:txBody>
      </p:sp>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hdr="0" dt="0"/>
  <p:notesStyle>
    <a:lvl1pPr marL="114300" indent="-114300" algn="l" defTabSz="914400" rtl="0" eaLnBrk="1" latinLnBrk="0" hangingPunct="1">
      <a:spcBef>
        <a:spcPts val="800"/>
      </a:spcBef>
      <a:buClr>
        <a:srgbClr val="178CCB"/>
      </a:buClr>
      <a:buFont typeface="Arial" pitchFamily="34" charset="0"/>
      <a:buChar char="•"/>
      <a:defRPr sz="1200" b="0" i="0" kern="1200">
        <a:solidFill>
          <a:srgbClr val="052049"/>
        </a:solidFill>
        <a:latin typeface="Arial" panose="020B0604020202020204" pitchFamily="34" charset="0"/>
        <a:ea typeface="+mn-ea"/>
        <a:cs typeface="Arial" panose="020B0604020202020204" pitchFamily="34" charset="0"/>
      </a:defRPr>
    </a:lvl1pPr>
    <a:lvl2pPr marL="285750" indent="-112713" algn="l" defTabSz="914400" rtl="0" eaLnBrk="1" latinLnBrk="0" hangingPunct="1">
      <a:spcBef>
        <a:spcPts val="200"/>
      </a:spcBef>
      <a:buClr>
        <a:srgbClr val="178CCB"/>
      </a:buClr>
      <a:buFont typeface="Arial" pitchFamily="34" charset="0"/>
      <a:buChar char="•"/>
      <a:defRPr sz="1100" b="0" i="0" kern="1200">
        <a:solidFill>
          <a:srgbClr val="052049"/>
        </a:solidFill>
        <a:latin typeface="Arial" panose="020B0604020202020204" pitchFamily="34" charset="0"/>
        <a:ea typeface="+mn-ea"/>
        <a:cs typeface="Arial" panose="020B0604020202020204" pitchFamily="34" charset="0"/>
      </a:defRPr>
    </a:lvl2pPr>
    <a:lvl3pPr marL="403225" indent="-117475" algn="l" defTabSz="914400" rtl="0" eaLnBrk="1" latinLnBrk="0" hangingPunct="1">
      <a:spcBef>
        <a:spcPts val="200"/>
      </a:spcBef>
      <a:buClr>
        <a:srgbClr val="178CCB"/>
      </a:buClr>
      <a:buFont typeface="Arial" pitchFamily="34" charset="0"/>
      <a:buChar char="•"/>
      <a:defRPr sz="1050" b="0" i="0" kern="1200">
        <a:solidFill>
          <a:srgbClr val="052049"/>
        </a:solidFill>
        <a:latin typeface="Arial" panose="020B0604020202020204" pitchFamily="34" charset="0"/>
        <a:ea typeface="+mn-ea"/>
        <a:cs typeface="Arial" panose="020B0604020202020204" pitchFamily="34" charset="0"/>
      </a:defRPr>
    </a:lvl3pPr>
    <a:lvl4pPr marL="569913" indent="-112713" algn="l" defTabSz="914400" rtl="0" eaLnBrk="1" latinLnBrk="0" hangingPunct="1">
      <a:spcBef>
        <a:spcPts val="200"/>
      </a:spcBef>
      <a:buClr>
        <a:srgbClr val="178CCB"/>
      </a:buClr>
      <a:buFont typeface="Arial" pitchFamily="34" charset="0"/>
      <a:buChar char="•"/>
      <a:defRPr sz="1050" b="0" i="0" kern="1200">
        <a:solidFill>
          <a:srgbClr val="052049"/>
        </a:solidFill>
        <a:latin typeface="Arial" panose="020B0604020202020204" pitchFamily="34" charset="0"/>
        <a:ea typeface="+mn-ea"/>
        <a:cs typeface="Arial" panose="020B0604020202020204"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ubmed.ncbi.nlm.nih.gov/37471308/"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pubmed.ncbi.nlm.nih.gov/30179986/"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problem, why is it a problem, what do you want the legislator to do about it, why is this the best solution (</a:t>
            </a:r>
            <a:r>
              <a:rPr lang="en-US" dirty="0" err="1"/>
              <a:t>eg</a:t>
            </a:r>
            <a:r>
              <a:rPr lang="en-US" dirty="0"/>
              <a:t>, evidence-based)</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264943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These studies suggest that 45% to 68% of perimenopausal women report elevated depressive symptoms compared with 28% to 31% of premenopausal women (Maki 2018)</a:t>
            </a:r>
          </a:p>
          <a:p>
            <a:r>
              <a:rPr lang="en-US" dirty="0"/>
              <a:t>For a sizable group of women, the menopause brings changes in mental health, including increased depressive symptoms, anxiety symptoms, and risk of developing a major depressive episode. Midlife can also be a time of psychological growth and resilience. An increasing body of research underscores the complex inter-relationships between mental health and menopausal symptoms, with the occurrence of menopausal symptoms increasing the risk of adverse mental health outcomes, and poor mental health increasing the bother and interference of menopausal symptoms. </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2</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4730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More research needed on other disorders such as eating disorders, PTSD, and substance use disorder, with some evidence suggesting symptom exacerbation during the perimenopause. </a:t>
            </a:r>
            <a:r>
              <a:rPr lang="en-US" sz="1800" b="0" i="0" u="sng" strike="noStrike" dirty="0">
                <a:solidFill>
                  <a:srgbClr val="0563C1"/>
                </a:solidFill>
                <a:effectLst/>
                <a:latin typeface="Calibri" panose="020F0502020204030204" pitchFamily="34" charset="0"/>
                <a:hlinkClick r:id="rId3"/>
              </a:rPr>
              <a:t>https://pubmed.ncbi.nlm.nih.gov/37471308/</a:t>
            </a:r>
            <a:r>
              <a:rPr lang="en-US" sz="1800" b="0" i="0" dirty="0">
                <a:solidFill>
                  <a:srgbClr val="000000"/>
                </a:solidFill>
                <a:effectLst/>
                <a:latin typeface="Calibri" panose="020F0502020204030204" pitchFamily="34" charset="0"/>
              </a:rPr>
              <a:t>  </a:t>
            </a:r>
          </a:p>
          <a:p>
            <a:r>
              <a:rPr lang="en-US" dirty="0"/>
              <a:t>In the SWAN Mental Health ancillary study, women were two to four times as likely to experience a major depressive episode in the MT or early </a:t>
            </a:r>
            <a:r>
              <a:rPr lang="en-US" dirty="0" err="1"/>
              <a:t>postmenopause</a:t>
            </a:r>
            <a:r>
              <a:rPr lang="en-US" dirty="0"/>
              <a:t> than in </a:t>
            </a:r>
            <a:r>
              <a:rPr lang="en-US" dirty="0" err="1"/>
              <a:t>premenopause</a:t>
            </a:r>
            <a:endParaRPr lang="en-US" dirty="0"/>
          </a:p>
          <a:p>
            <a:r>
              <a:rPr lang="en-US" b="0" i="0" dirty="0">
                <a:solidFill>
                  <a:srgbClr val="212121"/>
                </a:solidFill>
                <a:effectLst/>
                <a:latin typeface="BlinkMacSystemFont"/>
              </a:rPr>
              <a:t>Overall, evidence generally suggests that most midlife women who experience a major depressive episode during the perimenopause have experienced a prior episode of depression. Midlife depression presents with classic depressive symptoms commonly in combination with menopause symptoms (</a:t>
            </a:r>
            <a:r>
              <a:rPr lang="en-US" b="0" i="0" dirty="0" err="1">
                <a:solidFill>
                  <a:srgbClr val="212121"/>
                </a:solidFill>
                <a:effectLst/>
                <a:latin typeface="BlinkMacSystemFont"/>
              </a:rPr>
              <a:t>ie</a:t>
            </a:r>
            <a:r>
              <a:rPr lang="en-US" b="0" i="0" dirty="0">
                <a:solidFill>
                  <a:srgbClr val="212121"/>
                </a:solidFill>
                <a:effectLst/>
                <a:latin typeface="BlinkMacSystemFont"/>
              </a:rPr>
              <a:t>, vasomotor symptoms, sleep disturbance), and psychosocial challenges. </a:t>
            </a:r>
            <a:r>
              <a:rPr lang="en-US" b="1" i="0" dirty="0">
                <a:solidFill>
                  <a:srgbClr val="212121"/>
                </a:solidFill>
                <a:effectLst/>
                <a:latin typeface="BlinkMacSystemFont"/>
              </a:rPr>
              <a:t>Menopause symptoms complicate, co-occur, and overlap with the presentation of depression. </a:t>
            </a:r>
            <a:r>
              <a:rPr lang="en-US" b="0" i="0" dirty="0">
                <a:solidFill>
                  <a:srgbClr val="212121"/>
                </a:solidFill>
                <a:effectLst/>
                <a:latin typeface="BlinkMacSystemFont"/>
              </a:rPr>
              <a:t>Diagnosis involves identification of menopausal stage, assessment of co-occurring psychiatric and menopause symptoms, appreciation of the psychosocial factors common in midlife, differential diagnoses, and the use of validated screening instruments. Proven therapeutic options for depression (</a:t>
            </a:r>
            <a:r>
              <a:rPr lang="en-US" b="0" i="0" dirty="0" err="1">
                <a:solidFill>
                  <a:srgbClr val="212121"/>
                </a:solidFill>
                <a:effectLst/>
                <a:latin typeface="BlinkMacSystemFont"/>
              </a:rPr>
              <a:t>ie</a:t>
            </a:r>
            <a:r>
              <a:rPr lang="en-US" b="0" i="0" dirty="0">
                <a:solidFill>
                  <a:srgbClr val="212121"/>
                </a:solidFill>
                <a:effectLst/>
                <a:latin typeface="BlinkMacSystemFont"/>
              </a:rPr>
              <a:t>, antidepressants, psychotherapy) are the front-line treatments for perimenopausal depression. </a:t>
            </a:r>
            <a:r>
              <a:rPr lang="en-US" dirty="0">
                <a:hlinkClick r:id="rId4"/>
              </a:rPr>
              <a:t>Guidelines for the evaluation and treatment of perimenopausal depression: summary and recommendations - PubMed (nih.gov)</a:t>
            </a:r>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3</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61314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midlife is often a time of social transition for women, including changes in family structure (children leaving home, romantic relationship transitions), and during the later stages of midlife, for some women, retirement.  </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4</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1434102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Behavioral approaches can be effective in managing menopausal symptoms and mental health concerns during the menopause; these interventions leverage the interplay between psychological / behavioral factors and menopausal symptoms to reduce either the occurrence of or the bother and interference of menopausal symptoms on life. </a:t>
            </a:r>
          </a:p>
          <a:p>
            <a:endParaRPr lang="en-US" dirty="0"/>
          </a:p>
          <a:p>
            <a:endParaRPr lang="en-US" sz="1800" b="0" i="0" dirty="0">
              <a:solidFill>
                <a:srgbClr val="000000"/>
              </a:solidFill>
              <a:effectLst/>
              <a:latin typeface="Calibri" panose="020F0502020204030204" pitchFamily="34" charset="0"/>
            </a:endParaRPr>
          </a:p>
          <a:p>
            <a:r>
              <a:rPr lang="en-US" b="0" i="0" dirty="0">
                <a:solidFill>
                  <a:srgbClr val="212121"/>
                </a:solidFill>
                <a:effectLst/>
                <a:latin typeface="BlinkMacSystemFont"/>
              </a:rPr>
              <a:t> </a:t>
            </a:r>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5</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861621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6</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2591555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2.xml"/><Relationship Id="rId5" Type="http://schemas.openxmlformats.org/officeDocument/2006/relationships/image" Target="../media/image32.jpeg"/><Relationship Id="rId4" Type="http://schemas.openxmlformats.org/officeDocument/2006/relationships/image" Target="../media/image22.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Master" Target="../slideMasters/slideMaster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Master" Target="../slideMasters/slideMaster2.xml"/><Relationship Id="rId5" Type="http://schemas.openxmlformats.org/officeDocument/2006/relationships/image" Target="../media/image40.emf"/><Relationship Id="rId4" Type="http://schemas.openxmlformats.org/officeDocument/2006/relationships/image" Target="../media/image35.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1.jpeg"/><Relationship Id="rId1" Type="http://schemas.openxmlformats.org/officeDocument/2006/relationships/slideMaster" Target="../slideMasters/slideMaster2.xml"/><Relationship Id="rId6" Type="http://schemas.openxmlformats.org/officeDocument/2006/relationships/image" Target="../media/image35.jpeg"/><Relationship Id="rId5" Type="http://schemas.openxmlformats.org/officeDocument/2006/relationships/image" Target="../media/image37.svg"/><Relationship Id="rId4" Type="http://schemas.openxmlformats.org/officeDocument/2006/relationships/image" Target="../media/image3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28220" y="471851"/>
            <a:ext cx="1307578" cy="847504"/>
          </a:xfrm>
          <a:prstGeom prst="rect">
            <a:avLst/>
          </a:prstGeom>
        </p:spPr>
      </p:pic>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0" i="0" dirty="0" err="1">
              <a:solidFill>
                <a:schemeClr val="bg1"/>
              </a:solidFill>
              <a:latin typeface="Arial" panose="020B0604020202020204" pitchFamily="34" charset="0"/>
            </a:endParaRPr>
          </a:p>
        </p:txBody>
      </p:sp>
      <p:sp>
        <p:nvSpPr>
          <p:cNvPr id="22" name="Title 15"/>
          <p:cNvSpPr>
            <a:spLocks noGrp="1"/>
          </p:cNvSpPr>
          <p:nvPr>
            <p:ph type="title" hasCustomPrompt="1"/>
          </p:nvPr>
        </p:nvSpPr>
        <p:spPr>
          <a:xfrm>
            <a:off x="299201" y="1878497"/>
            <a:ext cx="6141359" cy="1311963"/>
          </a:xfrm>
        </p:spPr>
        <p:txBody>
          <a:bodyPr anchor="b">
            <a:noAutofit/>
          </a:bodyPr>
          <a:lstStyle>
            <a:lvl1pPr>
              <a:defRPr sz="3600" b="0" i="0" baseline="0">
                <a:solidFill>
                  <a:schemeClr val="tx1"/>
                </a:solidFill>
                <a:latin typeface="+mj-lt"/>
                <a:ea typeface="Helvetica Neue" panose="02000503000000020004" pitchFamily="2" charset="0"/>
                <a:cs typeface="Arial" panose="020B0604020202020204" pitchFamily="34" charset="0"/>
              </a:defRPr>
            </a:lvl1pPr>
          </a:lstStyle>
          <a:p>
            <a:r>
              <a:rPr lang="en-US" dirty="0"/>
              <a:t>Title Here</a:t>
            </a:r>
          </a:p>
        </p:txBody>
      </p:sp>
      <p:sp>
        <p:nvSpPr>
          <p:cNvPr id="23" name="Date Placeholder 4"/>
          <p:cNvSpPr>
            <a:spLocks noGrp="1"/>
          </p:cNvSpPr>
          <p:nvPr>
            <p:ph type="dt" sz="half" idx="2"/>
          </p:nvPr>
        </p:nvSpPr>
        <p:spPr>
          <a:xfrm>
            <a:off x="319200" y="4616419"/>
            <a:ext cx="1925338" cy="178955"/>
          </a:xfrm>
          <a:prstGeom prst="rect">
            <a:avLst/>
          </a:prstGeom>
        </p:spPr>
        <p:txBody>
          <a:bodyPr vert="horz" wrap="square" lIns="91440" tIns="0" rIns="91440" bIns="0" rtlCol="0" anchor="b" anchorCtr="0">
            <a:noAutofit/>
          </a:bodyPr>
          <a:lstStyle>
            <a:lvl1pPr algn="l">
              <a:defRPr sz="12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fld id="{D470D759-0E0E-8249-AFAC-A75A00A3758F}" type="datetime1">
              <a:rPr lang="en-US" smtClean="0"/>
              <a:t>5/7/2024</a:t>
            </a:fld>
            <a:endParaRPr lang="en-US" dirty="0"/>
          </a:p>
        </p:txBody>
      </p:sp>
      <p:sp>
        <p:nvSpPr>
          <p:cNvPr id="24" name="Text Placeholder 2"/>
          <p:cNvSpPr>
            <a:spLocks noGrp="1"/>
          </p:cNvSpPr>
          <p:nvPr>
            <p:ph type="body" sz="quarter" idx="10" hasCustomPrompt="1"/>
          </p:nvPr>
        </p:nvSpPr>
        <p:spPr>
          <a:xfrm>
            <a:off x="317595" y="4102257"/>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302816" y="3185161"/>
            <a:ext cx="6147682" cy="508220"/>
          </a:xfrm>
          <a:prstGeom prst="rect">
            <a:avLst/>
          </a:prstGeom>
        </p:spPr>
        <p:txBody>
          <a:bodyPr>
            <a:noAutofit/>
          </a:bodyPr>
          <a:lstStyle>
            <a:lvl1pPr marL="0" indent="0" algn="l">
              <a:lnSpc>
                <a:spcPct val="100000"/>
              </a:lnSpc>
              <a:buNone/>
              <a:defRPr sz="16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763073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sp>
        <p:nvSpPr>
          <p:cNvPr id="7" name="TextBox 6"/>
          <p:cNvSpPr txBox="1"/>
          <p:nvPr userDrawn="1"/>
        </p:nvSpPr>
        <p:spPr bwMode="auto">
          <a:xfrm>
            <a:off x="457203" y="198783"/>
            <a:ext cx="1192695" cy="2123658"/>
          </a:xfrm>
          <a:prstGeom prst="rect">
            <a:avLst/>
          </a:prstGeom>
          <a:noFill/>
          <a:ln w="19050" algn="ctr">
            <a:noFill/>
            <a:miter lim="800000"/>
            <a:headEnd/>
            <a:tailEnd/>
          </a:ln>
        </p:spPr>
        <p:txBody>
          <a:bodyPr wrap="square" lIns="0" tIns="0" rIns="0" bIns="0" rtlCol="0">
            <a:spAutoFit/>
          </a:bodyPr>
          <a:lstStyle/>
          <a:p>
            <a:r>
              <a:rPr lang="en-US" sz="13800" b="0" i="0" dirty="0">
                <a:solidFill>
                  <a:schemeClr val="accent1"/>
                </a:solidFill>
                <a:latin typeface="Arial" panose="020B0604020202020204" pitchFamily="34" charset="0"/>
                <a:ea typeface="Helvetica Neue" panose="02000503000000020004" pitchFamily="2" charset="0"/>
                <a:cs typeface="Arial" panose="020B0604020202020204" pitchFamily="34" charset="0"/>
              </a:rPr>
              <a:t>“</a:t>
            </a:r>
          </a:p>
        </p:txBody>
      </p:sp>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Arial" panose="020B0604020202020204" pitchFamily="34" charset="0"/>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2" name="Text Placeholder 13"/>
          <p:cNvSpPr>
            <a:spLocks noGrp="1"/>
          </p:cNvSpPr>
          <p:nvPr>
            <p:ph type="body" sz="quarter" idx="14" hasCustomPrompt="1"/>
          </p:nvPr>
        </p:nvSpPr>
        <p:spPr>
          <a:xfrm>
            <a:off x="447674" y="3696829"/>
            <a:ext cx="6513958" cy="430429"/>
          </a:xfrm>
          <a:prstGeom prst="rect">
            <a:avLst/>
          </a:prstGeom>
        </p:spPr>
        <p:txBody>
          <a:bodyPr>
            <a:normAutofit/>
          </a:bodyPr>
          <a:lstStyle>
            <a:lvl1pPr marL="0" indent="0">
              <a:lnSpc>
                <a:spcPct val="100000"/>
              </a:lnSpc>
              <a:buNone/>
              <a:defRPr sz="1800" b="0" i="0">
                <a:solidFill>
                  <a:schemeClr val="accent1"/>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dirty="0"/>
              <a:t>Author’s Name</a:t>
            </a:r>
          </a:p>
        </p:txBody>
      </p:sp>
      <p:sp>
        <p:nvSpPr>
          <p:cNvPr id="13" name="Text Placeholder 13"/>
          <p:cNvSpPr>
            <a:spLocks noGrp="1"/>
          </p:cNvSpPr>
          <p:nvPr>
            <p:ph type="body" sz="quarter" idx="15" hasCustomPrompt="1"/>
          </p:nvPr>
        </p:nvSpPr>
        <p:spPr>
          <a:xfrm>
            <a:off x="447674" y="3980953"/>
            <a:ext cx="6513958" cy="440937"/>
          </a:xfrm>
          <a:prstGeom prst="rect">
            <a:avLst/>
          </a:prstGeom>
        </p:spPr>
        <p:txBody>
          <a:bodyPr>
            <a:normAutofit/>
          </a:bodyPr>
          <a:lstStyle>
            <a:lvl1pPr marL="0" indent="0">
              <a:lnSpc>
                <a:spcPts val="2000"/>
              </a:lnSpc>
              <a:buNone/>
              <a:defRPr sz="1800" b="0" i="0" baseline="0">
                <a:solidFill>
                  <a:schemeClr val="accent1"/>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dirty="0"/>
              <a:t>Position Title</a:t>
            </a:r>
          </a:p>
        </p:txBody>
      </p:sp>
    </p:spTree>
    <p:extLst>
      <p:ext uri="{BB962C8B-B14F-4D97-AF65-F5344CB8AC3E}">
        <p14:creationId xmlns:p14="http://schemas.microsoft.com/office/powerpoint/2010/main" val="6208254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Navy">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6"/>
            <a:ext cx="6593258" cy="1430138"/>
          </a:xfrm>
        </p:spPr>
        <p:txBody>
          <a:bodyPr anchor="ctr">
            <a:noAutofit/>
          </a:bodyPr>
          <a:lstStyle>
            <a:lvl1pPr>
              <a:defRPr sz="3600" b="0" i="0" baseline="0">
                <a:latin typeface="Garamond" panose="02020404030301010803" pitchFamily="18" charset="0"/>
                <a:ea typeface="Helvetica Neue" panose="02000503000000020004" pitchFamily="2" charset="0"/>
                <a:cs typeface="Arial" panose="020B0604020202020204" pitchFamily="34" charset="0"/>
              </a:defRPr>
            </a:lvl1pPr>
          </a:lstStyle>
          <a:p>
            <a:r>
              <a:rPr lang="en-US" dirty="0"/>
              <a:t>Section Header Here</a:t>
            </a:r>
          </a:p>
        </p:txBody>
      </p:sp>
      <p:sp>
        <p:nvSpPr>
          <p:cNvPr id="2" name="Rectangle 1"/>
          <p:cNvSpPr/>
          <p:nvPr userDrawn="1"/>
        </p:nvSpPr>
        <p:spPr bwMode="auto">
          <a:xfrm>
            <a:off x="2" y="1769166"/>
            <a:ext cx="248479" cy="1411357"/>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0" i="0" dirty="0" err="1">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111682205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Teal">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6"/>
            <a:ext cx="6593258" cy="1430138"/>
          </a:xfrm>
        </p:spPr>
        <p:txBody>
          <a:bodyPr anchor="ctr">
            <a:noAutofit/>
          </a:bodyPr>
          <a:lstStyle>
            <a:lvl1pPr>
              <a:defRPr sz="3600" b="0" i="0" baseline="0">
                <a:solidFill>
                  <a:schemeClr val="accent2"/>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t>Section Header Here</a:t>
            </a:r>
          </a:p>
        </p:txBody>
      </p:sp>
      <p:sp>
        <p:nvSpPr>
          <p:cNvPr id="2" name="Rectangle 1"/>
          <p:cNvSpPr/>
          <p:nvPr userDrawn="1"/>
        </p:nvSpPr>
        <p:spPr bwMode="auto">
          <a:xfrm>
            <a:off x="2" y="1769166"/>
            <a:ext cx="248479" cy="1411357"/>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0" i="0" dirty="0" err="1">
              <a:solidFill>
                <a:schemeClr val="accent2"/>
              </a:solidFill>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21383425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Presentation Title</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6"/>
            <a:ext cx="6593258" cy="1430138"/>
          </a:xfrm>
        </p:spPr>
        <p:txBody>
          <a:bodyPr anchor="ctr">
            <a:noAutofit/>
          </a:bodyPr>
          <a:lstStyle>
            <a:lvl1pPr>
              <a:defRPr sz="3600" b="0" i="0" baseline="0">
                <a:solidFill>
                  <a:schemeClr val="accent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t>Section Header Here</a:t>
            </a:r>
          </a:p>
        </p:txBody>
      </p:sp>
      <p:sp>
        <p:nvSpPr>
          <p:cNvPr id="2" name="Rectangle 1"/>
          <p:cNvSpPr/>
          <p:nvPr userDrawn="1"/>
        </p:nvSpPr>
        <p:spPr bwMode="auto">
          <a:xfrm>
            <a:off x="2" y="1769166"/>
            <a:ext cx="24847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0" i="0" dirty="0" err="1">
              <a:solidFill>
                <a:schemeClr val="bg1"/>
              </a:solidFill>
              <a:latin typeface="Arial" panose="020B0604020202020204" pitchFamily="34" charset="0"/>
            </a:endParaRPr>
          </a:p>
        </p:txBody>
      </p:sp>
    </p:spTree>
    <p:extLst>
      <p:ext uri="{BB962C8B-B14F-4D97-AF65-F5344CB8AC3E}">
        <p14:creationId xmlns:p14="http://schemas.microsoft.com/office/powerpoint/2010/main" val="68594464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ank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8700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losing with logo – 1">
    <p:bg>
      <p:bgRef idx="1001">
        <a:schemeClr val="bg1"/>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6" y="2032663"/>
            <a:ext cx="1571041" cy="10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66785" y="2037522"/>
            <a:ext cx="1574426" cy="1023730"/>
          </a:xfrm>
          <a:prstGeom prst="rect">
            <a:avLst/>
          </a:prstGeom>
        </p:spPr>
      </p:pic>
    </p:spTree>
    <p:extLst>
      <p:ext uri="{BB962C8B-B14F-4D97-AF65-F5344CB8AC3E}">
        <p14:creationId xmlns:p14="http://schemas.microsoft.com/office/powerpoint/2010/main" val="14066553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with logo – 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9213" y="1884801"/>
            <a:ext cx="1374274" cy="1373900"/>
          </a:xfrm>
          <a:prstGeom prst="rect">
            <a:avLst/>
          </a:prstGeom>
        </p:spPr>
      </p:pic>
    </p:spTree>
    <p:extLst>
      <p:ext uri="{BB962C8B-B14F-4D97-AF65-F5344CB8AC3E}">
        <p14:creationId xmlns:p14="http://schemas.microsoft.com/office/powerpoint/2010/main" val="18011672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5" y="241902"/>
            <a:ext cx="8902097" cy="4901598"/>
          </a:xfrm>
          <a:prstGeom prst="rect">
            <a:avLst/>
          </a:prstGeom>
        </p:spPr>
      </p:pic>
      <p:sp>
        <p:nvSpPr>
          <p:cNvPr id="2" name="Rectangle 1"/>
          <p:cNvSpPr/>
          <p:nvPr userDrawn="1"/>
        </p:nvSpPr>
        <p:spPr bwMode="auto">
          <a:xfrm>
            <a:off x="502920" y="1"/>
            <a:ext cx="5666935" cy="4304714"/>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0" i="0" dirty="0" err="1">
              <a:solidFill>
                <a:schemeClr val="tx1"/>
              </a:solidFill>
              <a:latin typeface="Arial" panose="020B0604020202020204" pitchFamily="34" charset="0"/>
            </a:endParaRPr>
          </a:p>
        </p:txBody>
      </p:sp>
      <p:pic>
        <p:nvPicPr>
          <p:cNvPr id="11" name="Picture 10">
            <a:extLst>
              <a:ext uri="{FF2B5EF4-FFF2-40B4-BE49-F238E27FC236}">
                <a16:creationId xmlns:a16="http://schemas.microsoft.com/office/drawing/2014/main" id="{360D46ED-C45A-5D4E-AA02-EF9EDB0FA1C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4690" y="241702"/>
            <a:ext cx="812800" cy="812800"/>
          </a:xfrm>
          <a:prstGeom prst="rect">
            <a:avLst/>
          </a:prstGeom>
        </p:spPr>
      </p:pic>
      <p:sp>
        <p:nvSpPr>
          <p:cNvPr id="10" name="Date Placeholder 4"/>
          <p:cNvSpPr>
            <a:spLocks noGrp="1"/>
          </p:cNvSpPr>
          <p:nvPr>
            <p:ph type="dt" sz="half" idx="2"/>
          </p:nvPr>
        </p:nvSpPr>
        <p:spPr>
          <a:xfrm>
            <a:off x="686298" y="3869451"/>
            <a:ext cx="1925338" cy="178955"/>
          </a:xfrm>
          <a:prstGeom prst="rect">
            <a:avLst/>
          </a:prstGeom>
        </p:spPr>
        <p:txBody>
          <a:bodyPr vert="horz" wrap="square" lIns="91440" tIns="0" rIns="91440" bIns="0" rtlCol="0" anchor="b" anchorCtr="0">
            <a:noAutofit/>
          </a:bodyPr>
          <a:lstStyle>
            <a:lvl1pPr algn="l">
              <a:defRPr sz="1200" b="0" i="0">
                <a:solidFill>
                  <a:schemeClr val="bg1"/>
                </a:solidFill>
                <a:latin typeface="Arial" panose="020B0604020202020204" pitchFamily="34" charset="0"/>
                <a:cs typeface="Arial" panose="020B0604020202020204" pitchFamily="34" charset="0"/>
              </a:defRPr>
            </a:lvl1pPr>
          </a:lstStyle>
          <a:p>
            <a:fld id="{199763C0-80D9-8D42-B900-9C5810713DB1}" type="datetime1">
              <a:rPr lang="en-US" smtClean="0"/>
              <a:t>5/7/2024</a:t>
            </a:fld>
            <a:endParaRPr lang="en-US" dirty="0"/>
          </a:p>
        </p:txBody>
      </p:sp>
      <p:sp>
        <p:nvSpPr>
          <p:cNvPr id="12" name="Text Placeholder 2"/>
          <p:cNvSpPr>
            <a:spLocks noGrp="1"/>
          </p:cNvSpPr>
          <p:nvPr>
            <p:ph type="body" sz="quarter" idx="10" hasCustomPrompt="1"/>
          </p:nvPr>
        </p:nvSpPr>
        <p:spPr>
          <a:xfrm>
            <a:off x="684693" y="3355289"/>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bg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3" name="Title 15">
            <a:extLst>
              <a:ext uri="{FF2B5EF4-FFF2-40B4-BE49-F238E27FC236}">
                <a16:creationId xmlns:a16="http://schemas.microsoft.com/office/drawing/2014/main" id="{7DAA724C-3107-8C4A-A46D-AB498B3D6B3F}"/>
              </a:ext>
            </a:extLst>
          </p:cNvPr>
          <p:cNvSpPr>
            <a:spLocks noGrp="1"/>
          </p:cNvSpPr>
          <p:nvPr>
            <p:ph type="title" hasCustomPrompt="1"/>
          </p:nvPr>
        </p:nvSpPr>
        <p:spPr>
          <a:xfrm>
            <a:off x="669972" y="1127897"/>
            <a:ext cx="4976447" cy="1311963"/>
          </a:xfrm>
        </p:spPr>
        <p:txBody>
          <a:bodyPr anchor="b">
            <a:noAutofit/>
          </a:bodyPr>
          <a:lstStyle>
            <a:lvl1pPr>
              <a:defRPr sz="3600" b="0" i="0" baseline="0">
                <a:solidFill>
                  <a:schemeClr val="bg1"/>
                </a:solidFill>
                <a:latin typeface="+mj-lt"/>
              </a:defRPr>
            </a:lvl1pPr>
          </a:lstStyle>
          <a:p>
            <a:r>
              <a:rPr lang="en-US" dirty="0"/>
              <a:t>Title Here</a:t>
            </a:r>
          </a:p>
        </p:txBody>
      </p:sp>
      <p:sp>
        <p:nvSpPr>
          <p:cNvPr id="15" name="Text Placeholder 3">
            <a:extLst>
              <a:ext uri="{FF2B5EF4-FFF2-40B4-BE49-F238E27FC236}">
                <a16:creationId xmlns:a16="http://schemas.microsoft.com/office/drawing/2014/main" id="{A9573359-3223-304A-9E4E-E3990C977311}"/>
              </a:ext>
            </a:extLst>
          </p:cNvPr>
          <p:cNvSpPr>
            <a:spLocks noGrp="1"/>
          </p:cNvSpPr>
          <p:nvPr>
            <p:ph type="body" sz="quarter" idx="15" hasCustomPrompt="1"/>
          </p:nvPr>
        </p:nvSpPr>
        <p:spPr>
          <a:xfrm>
            <a:off x="673589" y="2526001"/>
            <a:ext cx="4972830" cy="508220"/>
          </a:xfrm>
          <a:prstGeom prst="rect">
            <a:avLst/>
          </a:prstGeom>
        </p:spPr>
        <p:txBody>
          <a:bodyPr>
            <a:noAutofit/>
          </a:bodyPr>
          <a:lstStyle>
            <a:lvl1pPr marL="0" indent="0" algn="l">
              <a:lnSpc>
                <a:spcPct val="100000"/>
              </a:lnSpc>
              <a:buNone/>
              <a:defRPr sz="1600" b="0" i="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7528615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4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250522" y="244258"/>
            <a:ext cx="8893479" cy="4899242"/>
          </a:xfrm>
          <a:prstGeom prst="rect">
            <a:avLst/>
          </a:prstGeom>
        </p:spPr>
      </p:pic>
      <p:sp>
        <p:nvSpPr>
          <p:cNvPr id="2" name="Rectangle 1"/>
          <p:cNvSpPr/>
          <p:nvPr userDrawn="1"/>
        </p:nvSpPr>
        <p:spPr bwMode="auto">
          <a:xfrm>
            <a:off x="502920" y="1"/>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0" i="0" dirty="0" err="1">
              <a:solidFill>
                <a:schemeClr val="tx1"/>
              </a:solidFill>
              <a:latin typeface="Arial" panose="020B0604020202020204" pitchFamily="34" charset="0"/>
            </a:endParaRPr>
          </a:p>
        </p:txBody>
      </p:sp>
      <p:sp>
        <p:nvSpPr>
          <p:cNvPr id="14" name="Date Placeholder 4">
            <a:extLst>
              <a:ext uri="{FF2B5EF4-FFF2-40B4-BE49-F238E27FC236}">
                <a16:creationId xmlns:a16="http://schemas.microsoft.com/office/drawing/2014/main" id="{3BFC587D-F4CD-7648-95B7-35FDAB00708D}"/>
              </a:ext>
            </a:extLst>
          </p:cNvPr>
          <p:cNvSpPr>
            <a:spLocks noGrp="1"/>
          </p:cNvSpPr>
          <p:nvPr>
            <p:ph type="dt" sz="half" idx="2"/>
          </p:nvPr>
        </p:nvSpPr>
        <p:spPr>
          <a:xfrm>
            <a:off x="686298" y="3869451"/>
            <a:ext cx="1925338" cy="178955"/>
          </a:xfrm>
          <a:prstGeom prst="rect">
            <a:avLst/>
          </a:prstGeom>
        </p:spPr>
        <p:txBody>
          <a:bodyPr vert="horz" wrap="square" lIns="91440" tIns="0" rIns="91440" bIns="0" rtlCol="0" anchor="b" anchorCtr="0">
            <a:noAutofit/>
          </a:bodyPr>
          <a:lstStyle>
            <a:lvl1pPr algn="l">
              <a:defRPr sz="1200" b="0" i="0">
                <a:solidFill>
                  <a:schemeClr val="bg1"/>
                </a:solidFill>
                <a:latin typeface="Arial" panose="020B0604020202020204" pitchFamily="34" charset="0"/>
                <a:cs typeface="Arial" panose="020B0604020202020204" pitchFamily="34" charset="0"/>
              </a:defRPr>
            </a:lvl1pPr>
          </a:lstStyle>
          <a:p>
            <a:fld id="{5E758B97-1F12-914B-8A88-08F79B27CB21}" type="datetime1">
              <a:rPr lang="en-US" smtClean="0"/>
              <a:t>5/7/2024</a:t>
            </a:fld>
            <a:endParaRPr lang="en-US" dirty="0"/>
          </a:p>
        </p:txBody>
      </p:sp>
      <p:sp>
        <p:nvSpPr>
          <p:cNvPr id="15" name="Text Placeholder 2">
            <a:extLst>
              <a:ext uri="{FF2B5EF4-FFF2-40B4-BE49-F238E27FC236}">
                <a16:creationId xmlns:a16="http://schemas.microsoft.com/office/drawing/2014/main" id="{2321EFAD-F786-464B-B3E8-5DEEB972AF4D}"/>
              </a:ext>
            </a:extLst>
          </p:cNvPr>
          <p:cNvSpPr>
            <a:spLocks noGrp="1"/>
          </p:cNvSpPr>
          <p:nvPr>
            <p:ph type="body" sz="quarter" idx="10" hasCustomPrompt="1"/>
          </p:nvPr>
        </p:nvSpPr>
        <p:spPr>
          <a:xfrm>
            <a:off x="684693" y="3355289"/>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bg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0" name="Title 15">
            <a:extLst>
              <a:ext uri="{FF2B5EF4-FFF2-40B4-BE49-F238E27FC236}">
                <a16:creationId xmlns:a16="http://schemas.microsoft.com/office/drawing/2014/main" id="{1D80BBCD-01AA-2048-816B-1926C338266F}"/>
              </a:ext>
            </a:extLst>
          </p:cNvPr>
          <p:cNvSpPr>
            <a:spLocks noGrp="1"/>
          </p:cNvSpPr>
          <p:nvPr>
            <p:ph type="title" hasCustomPrompt="1"/>
          </p:nvPr>
        </p:nvSpPr>
        <p:spPr>
          <a:xfrm>
            <a:off x="669972" y="1127897"/>
            <a:ext cx="4976447" cy="1311963"/>
          </a:xfrm>
        </p:spPr>
        <p:txBody>
          <a:bodyPr anchor="b">
            <a:noAutofit/>
          </a:bodyPr>
          <a:lstStyle>
            <a:lvl1pPr>
              <a:defRPr sz="3600" b="0" i="0" baseline="0">
                <a:solidFill>
                  <a:schemeClr val="bg1"/>
                </a:solidFill>
                <a:latin typeface="+mj-lt"/>
              </a:defRPr>
            </a:lvl1pPr>
          </a:lstStyle>
          <a:p>
            <a:r>
              <a:rPr lang="en-US" dirty="0"/>
              <a:t>Title Here</a:t>
            </a:r>
          </a:p>
        </p:txBody>
      </p:sp>
      <p:sp>
        <p:nvSpPr>
          <p:cNvPr id="16" name="Text Placeholder 3">
            <a:extLst>
              <a:ext uri="{FF2B5EF4-FFF2-40B4-BE49-F238E27FC236}">
                <a16:creationId xmlns:a16="http://schemas.microsoft.com/office/drawing/2014/main" id="{CF776777-542E-DD44-ADA8-B722AD3865C3}"/>
              </a:ext>
            </a:extLst>
          </p:cNvPr>
          <p:cNvSpPr>
            <a:spLocks noGrp="1"/>
          </p:cNvSpPr>
          <p:nvPr>
            <p:ph type="body" sz="quarter" idx="15" hasCustomPrompt="1"/>
          </p:nvPr>
        </p:nvSpPr>
        <p:spPr>
          <a:xfrm>
            <a:off x="673589" y="2526001"/>
            <a:ext cx="4972830" cy="508220"/>
          </a:xfrm>
          <a:prstGeom prst="rect">
            <a:avLst/>
          </a:prstGeom>
        </p:spPr>
        <p:txBody>
          <a:bodyPr>
            <a:noAutofit/>
          </a:bodyPr>
          <a:lstStyle>
            <a:lvl1pPr marL="0" indent="0" algn="l">
              <a:lnSpc>
                <a:spcPct val="100000"/>
              </a:lnSpc>
              <a:buNone/>
              <a:defRPr sz="1600" b="0" i="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a:extLst>
              <a:ext uri="{FF2B5EF4-FFF2-40B4-BE49-F238E27FC236}">
                <a16:creationId xmlns:a16="http://schemas.microsoft.com/office/drawing/2014/main" id="{7BC7F4D8-5A99-1448-8564-FCC90659795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4690" y="241702"/>
            <a:ext cx="812800" cy="812800"/>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5" y="241902"/>
            <a:ext cx="8908063" cy="4901598"/>
          </a:xfrm>
          <a:prstGeom prst="rect">
            <a:avLst/>
          </a:prstGeom>
        </p:spPr>
      </p:pic>
      <p:sp>
        <p:nvSpPr>
          <p:cNvPr id="2" name="Rectangle 1"/>
          <p:cNvSpPr/>
          <p:nvPr userDrawn="1"/>
        </p:nvSpPr>
        <p:spPr bwMode="auto">
          <a:xfrm>
            <a:off x="502920" y="1"/>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0" i="0" dirty="0" err="1">
              <a:solidFill>
                <a:schemeClr val="tx1"/>
              </a:solidFill>
              <a:latin typeface="Arial" panose="020B0604020202020204" pitchFamily="34" charset="0"/>
            </a:endParaRPr>
          </a:p>
        </p:txBody>
      </p:sp>
      <p:sp>
        <p:nvSpPr>
          <p:cNvPr id="15" name="Date Placeholder 4">
            <a:extLst>
              <a:ext uri="{FF2B5EF4-FFF2-40B4-BE49-F238E27FC236}">
                <a16:creationId xmlns:a16="http://schemas.microsoft.com/office/drawing/2014/main" id="{8CD1AB83-6DAD-CB4D-8F80-6559296DFFA5}"/>
              </a:ext>
            </a:extLst>
          </p:cNvPr>
          <p:cNvSpPr>
            <a:spLocks noGrp="1"/>
          </p:cNvSpPr>
          <p:nvPr>
            <p:ph type="dt" sz="half" idx="2"/>
          </p:nvPr>
        </p:nvSpPr>
        <p:spPr>
          <a:xfrm>
            <a:off x="686298" y="3869451"/>
            <a:ext cx="1925338" cy="178955"/>
          </a:xfrm>
          <a:prstGeom prst="rect">
            <a:avLst/>
          </a:prstGeom>
        </p:spPr>
        <p:txBody>
          <a:bodyPr vert="horz" wrap="square" lIns="91440" tIns="0" rIns="91440" bIns="0" rtlCol="0" anchor="b" anchorCtr="0">
            <a:noAutofit/>
          </a:bodyPr>
          <a:lstStyle>
            <a:lvl1pPr algn="l">
              <a:defRPr sz="1200" b="0" i="0">
                <a:solidFill>
                  <a:schemeClr val="bg1"/>
                </a:solidFill>
                <a:latin typeface="Arial" panose="020B0604020202020204" pitchFamily="34" charset="0"/>
                <a:cs typeface="Arial" panose="020B0604020202020204" pitchFamily="34" charset="0"/>
              </a:defRPr>
            </a:lvl1pPr>
          </a:lstStyle>
          <a:p>
            <a:fld id="{E601DCD7-F394-9C47-9AE3-85303D673D5E}" type="datetime1">
              <a:rPr lang="en-US" smtClean="0"/>
              <a:t>5/7/2024</a:t>
            </a:fld>
            <a:endParaRPr lang="en-US" dirty="0"/>
          </a:p>
        </p:txBody>
      </p:sp>
      <p:sp>
        <p:nvSpPr>
          <p:cNvPr id="16" name="Text Placeholder 2">
            <a:extLst>
              <a:ext uri="{FF2B5EF4-FFF2-40B4-BE49-F238E27FC236}">
                <a16:creationId xmlns:a16="http://schemas.microsoft.com/office/drawing/2014/main" id="{AD076ED3-B4CC-4448-9C8D-EE9C8E4EDB9A}"/>
              </a:ext>
            </a:extLst>
          </p:cNvPr>
          <p:cNvSpPr>
            <a:spLocks noGrp="1"/>
          </p:cNvSpPr>
          <p:nvPr>
            <p:ph type="body" sz="quarter" idx="10" hasCustomPrompt="1"/>
          </p:nvPr>
        </p:nvSpPr>
        <p:spPr>
          <a:xfrm>
            <a:off x="684693" y="3355289"/>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bg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2" name="Title 15">
            <a:extLst>
              <a:ext uri="{FF2B5EF4-FFF2-40B4-BE49-F238E27FC236}">
                <a16:creationId xmlns:a16="http://schemas.microsoft.com/office/drawing/2014/main" id="{B315E655-425B-6342-8FC5-549929A12CE9}"/>
              </a:ext>
            </a:extLst>
          </p:cNvPr>
          <p:cNvSpPr>
            <a:spLocks noGrp="1"/>
          </p:cNvSpPr>
          <p:nvPr>
            <p:ph type="title" hasCustomPrompt="1"/>
          </p:nvPr>
        </p:nvSpPr>
        <p:spPr>
          <a:xfrm>
            <a:off x="669972" y="1127897"/>
            <a:ext cx="4976447" cy="1311963"/>
          </a:xfrm>
        </p:spPr>
        <p:txBody>
          <a:bodyPr anchor="b">
            <a:noAutofit/>
          </a:bodyPr>
          <a:lstStyle>
            <a:lvl1pPr>
              <a:defRPr sz="3600" b="0" i="0" baseline="0">
                <a:solidFill>
                  <a:schemeClr val="bg1"/>
                </a:solidFill>
                <a:latin typeface="+mj-lt"/>
              </a:defRPr>
            </a:lvl1pPr>
          </a:lstStyle>
          <a:p>
            <a:r>
              <a:rPr lang="en-US" dirty="0"/>
              <a:t>Title Here</a:t>
            </a:r>
          </a:p>
        </p:txBody>
      </p:sp>
      <p:sp>
        <p:nvSpPr>
          <p:cNvPr id="18" name="Text Placeholder 3">
            <a:extLst>
              <a:ext uri="{FF2B5EF4-FFF2-40B4-BE49-F238E27FC236}">
                <a16:creationId xmlns:a16="http://schemas.microsoft.com/office/drawing/2014/main" id="{59D8CE0E-5F3B-3149-9E62-C9706A69F83B}"/>
              </a:ext>
            </a:extLst>
          </p:cNvPr>
          <p:cNvSpPr>
            <a:spLocks noGrp="1"/>
          </p:cNvSpPr>
          <p:nvPr>
            <p:ph type="body" sz="quarter" idx="15" hasCustomPrompt="1"/>
          </p:nvPr>
        </p:nvSpPr>
        <p:spPr>
          <a:xfrm>
            <a:off x="673589" y="2526001"/>
            <a:ext cx="4972830" cy="508220"/>
          </a:xfrm>
          <a:prstGeom prst="rect">
            <a:avLst/>
          </a:prstGeom>
        </p:spPr>
        <p:txBody>
          <a:bodyPr>
            <a:noAutofit/>
          </a:bodyPr>
          <a:lstStyle>
            <a:lvl1pPr marL="0" indent="0" algn="l">
              <a:lnSpc>
                <a:spcPct val="100000"/>
              </a:lnSpc>
              <a:buNone/>
              <a:defRPr sz="1600" b="0" i="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a:extLst>
              <a:ext uri="{FF2B5EF4-FFF2-40B4-BE49-F238E27FC236}">
                <a16:creationId xmlns:a16="http://schemas.microsoft.com/office/drawing/2014/main" id="{C7B8961A-B94A-D843-9BDD-2DC2524C1E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4690" y="241702"/>
            <a:ext cx="812800" cy="812800"/>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28220" y="478425"/>
            <a:ext cx="1297452" cy="840941"/>
          </a:xfrm>
          <a:prstGeom prst="rect">
            <a:avLst/>
          </a:prstGeom>
        </p:spPr>
      </p:pic>
      <p:sp>
        <p:nvSpPr>
          <p:cNvPr id="2" name="Rectangle 1"/>
          <p:cNvSpPr/>
          <p:nvPr userDrawn="1"/>
        </p:nvSpPr>
        <p:spPr bwMode="auto">
          <a:xfrm>
            <a:off x="159026" y="4323522"/>
            <a:ext cx="8984974" cy="819978"/>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0" i="0" dirty="0" err="1">
              <a:solidFill>
                <a:schemeClr val="bg1"/>
              </a:solidFill>
              <a:latin typeface="Arial" panose="020B0604020202020204" pitchFamily="34" charset="0"/>
            </a:endParaRPr>
          </a:p>
        </p:txBody>
      </p:sp>
      <p:sp>
        <p:nvSpPr>
          <p:cNvPr id="15" name="Date Placeholder 4"/>
          <p:cNvSpPr>
            <a:spLocks noGrp="1"/>
          </p:cNvSpPr>
          <p:nvPr>
            <p:ph type="dt" sz="half" idx="2"/>
          </p:nvPr>
        </p:nvSpPr>
        <p:spPr>
          <a:xfrm>
            <a:off x="319200" y="4616419"/>
            <a:ext cx="1925338" cy="178955"/>
          </a:xfrm>
          <a:prstGeom prst="rect">
            <a:avLst/>
          </a:prstGeom>
        </p:spPr>
        <p:txBody>
          <a:bodyPr vert="horz" wrap="square" lIns="91440" tIns="0" rIns="91440" bIns="0" rtlCol="0" anchor="b" anchorCtr="0">
            <a:noAutofit/>
          </a:bodyPr>
          <a:lstStyle>
            <a:lvl1pPr algn="l">
              <a:defRPr sz="12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fld id="{D2C759A4-81DB-2B49-BAD8-20F4759D56E4}" type="datetime1">
              <a:rPr lang="en-US" smtClean="0"/>
              <a:t>5/7/2024</a:t>
            </a:fld>
            <a:endParaRPr lang="en-US" dirty="0"/>
          </a:p>
        </p:txBody>
      </p:sp>
      <p:sp>
        <p:nvSpPr>
          <p:cNvPr id="17" name="Text Placeholder 3"/>
          <p:cNvSpPr>
            <a:spLocks noGrp="1"/>
          </p:cNvSpPr>
          <p:nvPr>
            <p:ph type="body" sz="quarter" idx="15" hasCustomPrompt="1"/>
          </p:nvPr>
        </p:nvSpPr>
        <p:spPr>
          <a:xfrm>
            <a:off x="302816" y="3185161"/>
            <a:ext cx="6147682" cy="508220"/>
          </a:xfrm>
          <a:prstGeom prst="rect">
            <a:avLst/>
          </a:prstGeom>
        </p:spPr>
        <p:txBody>
          <a:bodyPr>
            <a:noAutofit/>
          </a:bodyPr>
          <a:lstStyle>
            <a:lvl1pPr marL="0" indent="0" algn="l">
              <a:lnSpc>
                <a:spcPct val="100000"/>
              </a:lnSpc>
              <a:buNone/>
              <a:defRPr sz="16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5" y="4102257"/>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1" name="Title 15">
            <a:extLst>
              <a:ext uri="{FF2B5EF4-FFF2-40B4-BE49-F238E27FC236}">
                <a16:creationId xmlns:a16="http://schemas.microsoft.com/office/drawing/2014/main" id="{A8F50CE7-BE49-DF46-A309-403467331352}"/>
              </a:ext>
            </a:extLst>
          </p:cNvPr>
          <p:cNvSpPr>
            <a:spLocks noGrp="1"/>
          </p:cNvSpPr>
          <p:nvPr>
            <p:ph type="title" hasCustomPrompt="1"/>
          </p:nvPr>
        </p:nvSpPr>
        <p:spPr>
          <a:xfrm>
            <a:off x="299201" y="1878497"/>
            <a:ext cx="6141359" cy="1311963"/>
          </a:xfrm>
        </p:spPr>
        <p:txBody>
          <a:bodyPr anchor="b">
            <a:noAutofit/>
          </a:bodyPr>
          <a:lstStyle>
            <a:lvl1pPr>
              <a:defRPr sz="3600" b="0" i="0" baseline="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t>Title Here</a:t>
            </a:r>
          </a:p>
        </p:txBody>
      </p:sp>
    </p:spTree>
    <p:extLst>
      <p:ext uri="{BB962C8B-B14F-4D97-AF65-F5344CB8AC3E}">
        <p14:creationId xmlns:p14="http://schemas.microsoft.com/office/powerpoint/2010/main" val="5304207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5" y="241902"/>
            <a:ext cx="8902097" cy="4901598"/>
          </a:xfrm>
          <a:prstGeom prst="rect">
            <a:avLst/>
          </a:prstGeom>
        </p:spPr>
      </p:pic>
      <p:sp>
        <p:nvSpPr>
          <p:cNvPr id="2" name="Rectangle 1"/>
          <p:cNvSpPr/>
          <p:nvPr userDrawn="1"/>
        </p:nvSpPr>
        <p:spPr bwMode="auto">
          <a:xfrm>
            <a:off x="502920" y="1"/>
            <a:ext cx="5666935" cy="4304714"/>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1600" b="0" i="0" dirty="0" err="1">
              <a:solidFill>
                <a:schemeClr val="tx1"/>
              </a:solidFill>
              <a:latin typeface="Arial" panose="020B0604020202020204" pitchFamily="34" charset="0"/>
            </a:endParaRPr>
          </a:p>
        </p:txBody>
      </p:sp>
      <p:sp>
        <p:nvSpPr>
          <p:cNvPr id="15" name="Date Placeholder 4">
            <a:extLst>
              <a:ext uri="{FF2B5EF4-FFF2-40B4-BE49-F238E27FC236}">
                <a16:creationId xmlns:a16="http://schemas.microsoft.com/office/drawing/2014/main" id="{EA5AAF51-36B8-9940-ACBC-F45CDFBB60D9}"/>
              </a:ext>
            </a:extLst>
          </p:cNvPr>
          <p:cNvSpPr>
            <a:spLocks noGrp="1"/>
          </p:cNvSpPr>
          <p:nvPr>
            <p:ph type="dt" sz="half" idx="2"/>
          </p:nvPr>
        </p:nvSpPr>
        <p:spPr>
          <a:xfrm>
            <a:off x="686298" y="3869451"/>
            <a:ext cx="1925338" cy="178955"/>
          </a:xfrm>
          <a:prstGeom prst="rect">
            <a:avLst/>
          </a:prstGeom>
        </p:spPr>
        <p:txBody>
          <a:bodyPr vert="horz" wrap="square" lIns="91440" tIns="0" rIns="91440" bIns="0" rtlCol="0" anchor="b" anchorCtr="0">
            <a:noAutofit/>
          </a:bodyPr>
          <a:lstStyle>
            <a:lvl1pPr algn="l">
              <a:defRPr sz="1200" b="0" i="0">
                <a:solidFill>
                  <a:schemeClr val="tx1"/>
                </a:solidFill>
                <a:latin typeface="Arial" panose="020B0604020202020204" pitchFamily="34" charset="0"/>
                <a:cs typeface="Arial" panose="020B0604020202020204" pitchFamily="34" charset="0"/>
              </a:defRPr>
            </a:lvl1pPr>
          </a:lstStyle>
          <a:p>
            <a:fld id="{B4798F0E-CEC8-8A4D-A129-15694C617DB3}" type="datetime1">
              <a:rPr lang="en-US" smtClean="0"/>
              <a:t>5/7/2024</a:t>
            </a:fld>
            <a:endParaRPr lang="en-US" dirty="0"/>
          </a:p>
        </p:txBody>
      </p:sp>
      <p:sp>
        <p:nvSpPr>
          <p:cNvPr id="16" name="Text Placeholder 2">
            <a:extLst>
              <a:ext uri="{FF2B5EF4-FFF2-40B4-BE49-F238E27FC236}">
                <a16:creationId xmlns:a16="http://schemas.microsoft.com/office/drawing/2014/main" id="{364A4BD1-BDC4-5847-8479-2F6EAA1BF060}"/>
              </a:ext>
            </a:extLst>
          </p:cNvPr>
          <p:cNvSpPr>
            <a:spLocks noGrp="1"/>
          </p:cNvSpPr>
          <p:nvPr>
            <p:ph type="body" sz="quarter" idx="10" hasCustomPrompt="1"/>
          </p:nvPr>
        </p:nvSpPr>
        <p:spPr>
          <a:xfrm>
            <a:off x="684693" y="3355289"/>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tx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18" name="Picture 17">
            <a:extLst>
              <a:ext uri="{FF2B5EF4-FFF2-40B4-BE49-F238E27FC236}">
                <a16:creationId xmlns:a16="http://schemas.microsoft.com/office/drawing/2014/main" id="{845348B5-ADBC-3742-81A7-0E4C003890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4690" y="241702"/>
            <a:ext cx="812800" cy="812579"/>
          </a:xfrm>
          <a:prstGeom prst="rect">
            <a:avLst/>
          </a:prstGeom>
        </p:spPr>
      </p:pic>
      <p:sp>
        <p:nvSpPr>
          <p:cNvPr id="10" name="Title 15">
            <a:extLst>
              <a:ext uri="{FF2B5EF4-FFF2-40B4-BE49-F238E27FC236}">
                <a16:creationId xmlns:a16="http://schemas.microsoft.com/office/drawing/2014/main" id="{3D807373-E9A5-9F41-8251-72DE5DC0C0B9}"/>
              </a:ext>
            </a:extLst>
          </p:cNvPr>
          <p:cNvSpPr>
            <a:spLocks noGrp="1"/>
          </p:cNvSpPr>
          <p:nvPr>
            <p:ph type="title" hasCustomPrompt="1"/>
          </p:nvPr>
        </p:nvSpPr>
        <p:spPr>
          <a:xfrm>
            <a:off x="669972" y="1127897"/>
            <a:ext cx="4976447" cy="1311963"/>
          </a:xfrm>
        </p:spPr>
        <p:txBody>
          <a:bodyPr anchor="b">
            <a:noAutofit/>
          </a:bodyPr>
          <a:lstStyle>
            <a:lvl1pPr>
              <a:defRPr sz="3600" b="0" i="0" baseline="0">
                <a:solidFill>
                  <a:schemeClr val="tx1"/>
                </a:solidFill>
                <a:latin typeface="+mj-lt"/>
              </a:defRPr>
            </a:lvl1pPr>
          </a:lstStyle>
          <a:p>
            <a:r>
              <a:rPr lang="en-US" dirty="0"/>
              <a:t>Title Here</a:t>
            </a:r>
          </a:p>
        </p:txBody>
      </p:sp>
      <p:sp>
        <p:nvSpPr>
          <p:cNvPr id="17" name="Text Placeholder 3">
            <a:extLst>
              <a:ext uri="{FF2B5EF4-FFF2-40B4-BE49-F238E27FC236}">
                <a16:creationId xmlns:a16="http://schemas.microsoft.com/office/drawing/2014/main" id="{FA66BC5E-F1DA-6A44-9B69-93266278F913}"/>
              </a:ext>
            </a:extLst>
          </p:cNvPr>
          <p:cNvSpPr>
            <a:spLocks noGrp="1"/>
          </p:cNvSpPr>
          <p:nvPr>
            <p:ph type="body" sz="quarter" idx="15" hasCustomPrompt="1"/>
          </p:nvPr>
        </p:nvSpPr>
        <p:spPr>
          <a:xfrm>
            <a:off x="673589" y="2526001"/>
            <a:ext cx="4972830" cy="508220"/>
          </a:xfrm>
          <a:prstGeom prst="rect">
            <a:avLst/>
          </a:prstGeom>
        </p:spPr>
        <p:txBody>
          <a:bodyPr>
            <a:noAutofit/>
          </a:bodyPr>
          <a:lstStyle>
            <a:lvl1pPr marL="0" indent="0" algn="l">
              <a:lnSpc>
                <a:spcPct val="100000"/>
              </a:lnSpc>
              <a:buNone/>
              <a:defRPr sz="16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 Blue3">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703"/>
            <a:ext cx="8902097" cy="4901798"/>
          </a:xfrm>
          <a:prstGeom prst="rect">
            <a:avLst/>
          </a:prstGeom>
        </p:spPr>
      </p:pic>
      <p:sp>
        <p:nvSpPr>
          <p:cNvPr id="2" name="Rectangle 1"/>
          <p:cNvSpPr/>
          <p:nvPr userDrawn="1"/>
        </p:nvSpPr>
        <p:spPr bwMode="auto">
          <a:xfrm>
            <a:off x="502920" y="1"/>
            <a:ext cx="5666935" cy="4304714"/>
          </a:xfrm>
          <a:prstGeom prst="rect">
            <a:avLst/>
          </a:prstGeom>
          <a:solidFill>
            <a:schemeClr val="tx2"/>
          </a:solidFill>
          <a:ln w="19050" algn="ctr">
            <a:noFill/>
            <a:miter lim="800000"/>
            <a:headEnd/>
            <a:tailEnd/>
          </a:ln>
        </p:spPr>
        <p:txBody>
          <a:bodyPr wrap="none" rtlCol="0" anchor="ctr"/>
          <a:lstStyle/>
          <a:p>
            <a:pPr algn="ctr">
              <a:lnSpc>
                <a:spcPct val="90000"/>
              </a:lnSpc>
            </a:pPr>
            <a:endParaRPr lang="en-US" sz="1600" b="0" i="0" dirty="0" err="1">
              <a:solidFill>
                <a:schemeClr val="tx1"/>
              </a:solidFill>
              <a:latin typeface="Arial" panose="020B0604020202020204" pitchFamily="34" charset="0"/>
            </a:endParaRPr>
          </a:p>
        </p:txBody>
      </p:sp>
      <p:sp>
        <p:nvSpPr>
          <p:cNvPr id="15" name="Date Placeholder 4">
            <a:extLst>
              <a:ext uri="{FF2B5EF4-FFF2-40B4-BE49-F238E27FC236}">
                <a16:creationId xmlns:a16="http://schemas.microsoft.com/office/drawing/2014/main" id="{8CD1AB83-6DAD-CB4D-8F80-6559296DFFA5}"/>
              </a:ext>
            </a:extLst>
          </p:cNvPr>
          <p:cNvSpPr>
            <a:spLocks noGrp="1"/>
          </p:cNvSpPr>
          <p:nvPr>
            <p:ph type="dt" sz="half" idx="2"/>
          </p:nvPr>
        </p:nvSpPr>
        <p:spPr>
          <a:xfrm>
            <a:off x="686298" y="3869451"/>
            <a:ext cx="1925338" cy="178955"/>
          </a:xfrm>
          <a:prstGeom prst="rect">
            <a:avLst/>
          </a:prstGeom>
        </p:spPr>
        <p:txBody>
          <a:bodyPr vert="horz" wrap="square" lIns="91440" tIns="0" rIns="91440" bIns="0" rtlCol="0" anchor="b" anchorCtr="0">
            <a:noAutofit/>
          </a:bodyPr>
          <a:lstStyle>
            <a:lvl1pPr algn="l">
              <a:defRPr sz="1200" b="0" i="0">
                <a:solidFill>
                  <a:schemeClr val="bg1"/>
                </a:solidFill>
                <a:latin typeface="Arial" panose="020B0604020202020204" pitchFamily="34" charset="0"/>
                <a:cs typeface="Arial" panose="020B0604020202020204" pitchFamily="34" charset="0"/>
              </a:defRPr>
            </a:lvl1pPr>
          </a:lstStyle>
          <a:p>
            <a:fld id="{295CD000-1EC0-AA42-B1CD-FDFAC651DA81}" type="datetime1">
              <a:rPr lang="en-US" smtClean="0"/>
              <a:t>5/7/2024</a:t>
            </a:fld>
            <a:endParaRPr lang="en-US" dirty="0"/>
          </a:p>
        </p:txBody>
      </p:sp>
      <p:sp>
        <p:nvSpPr>
          <p:cNvPr id="16" name="Text Placeholder 2">
            <a:extLst>
              <a:ext uri="{FF2B5EF4-FFF2-40B4-BE49-F238E27FC236}">
                <a16:creationId xmlns:a16="http://schemas.microsoft.com/office/drawing/2014/main" id="{AD076ED3-B4CC-4448-9C8D-EE9C8E4EDB9A}"/>
              </a:ext>
            </a:extLst>
          </p:cNvPr>
          <p:cNvSpPr>
            <a:spLocks noGrp="1"/>
          </p:cNvSpPr>
          <p:nvPr>
            <p:ph type="body" sz="quarter" idx="10" hasCustomPrompt="1"/>
          </p:nvPr>
        </p:nvSpPr>
        <p:spPr>
          <a:xfrm>
            <a:off x="684693" y="3355289"/>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bg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2" name="Title 15">
            <a:extLst>
              <a:ext uri="{FF2B5EF4-FFF2-40B4-BE49-F238E27FC236}">
                <a16:creationId xmlns:a16="http://schemas.microsoft.com/office/drawing/2014/main" id="{B315E655-425B-6342-8FC5-549929A12CE9}"/>
              </a:ext>
            </a:extLst>
          </p:cNvPr>
          <p:cNvSpPr>
            <a:spLocks noGrp="1"/>
          </p:cNvSpPr>
          <p:nvPr>
            <p:ph type="title" hasCustomPrompt="1"/>
          </p:nvPr>
        </p:nvSpPr>
        <p:spPr>
          <a:xfrm>
            <a:off x="669972" y="1127897"/>
            <a:ext cx="4976447" cy="1311963"/>
          </a:xfrm>
        </p:spPr>
        <p:txBody>
          <a:bodyPr anchor="b">
            <a:noAutofit/>
          </a:bodyPr>
          <a:lstStyle>
            <a:lvl1pPr>
              <a:defRPr sz="3600" b="0" i="0" baseline="0">
                <a:solidFill>
                  <a:schemeClr val="bg1"/>
                </a:solidFill>
                <a:latin typeface="+mj-lt"/>
              </a:defRPr>
            </a:lvl1pPr>
          </a:lstStyle>
          <a:p>
            <a:r>
              <a:rPr lang="en-US" dirty="0"/>
              <a:t>Title Here</a:t>
            </a:r>
          </a:p>
        </p:txBody>
      </p:sp>
      <p:sp>
        <p:nvSpPr>
          <p:cNvPr id="18" name="Text Placeholder 3">
            <a:extLst>
              <a:ext uri="{FF2B5EF4-FFF2-40B4-BE49-F238E27FC236}">
                <a16:creationId xmlns:a16="http://schemas.microsoft.com/office/drawing/2014/main" id="{59D8CE0E-5F3B-3149-9E62-C9706A69F83B}"/>
              </a:ext>
            </a:extLst>
          </p:cNvPr>
          <p:cNvSpPr>
            <a:spLocks noGrp="1"/>
          </p:cNvSpPr>
          <p:nvPr>
            <p:ph type="body" sz="quarter" idx="15" hasCustomPrompt="1"/>
          </p:nvPr>
        </p:nvSpPr>
        <p:spPr>
          <a:xfrm>
            <a:off x="673589" y="2526001"/>
            <a:ext cx="4972830" cy="508220"/>
          </a:xfrm>
          <a:prstGeom prst="rect">
            <a:avLst/>
          </a:prstGeom>
        </p:spPr>
        <p:txBody>
          <a:bodyPr>
            <a:noAutofit/>
          </a:bodyPr>
          <a:lstStyle>
            <a:lvl1pPr marL="0" indent="0" algn="l">
              <a:lnSpc>
                <a:spcPct val="100000"/>
              </a:lnSpc>
              <a:buNone/>
              <a:defRPr sz="1600" b="0" i="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a:extLst>
              <a:ext uri="{FF2B5EF4-FFF2-40B4-BE49-F238E27FC236}">
                <a16:creationId xmlns:a16="http://schemas.microsoft.com/office/drawing/2014/main" id="{C7B8961A-B94A-D843-9BDD-2DC2524C1E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4690" y="241702"/>
            <a:ext cx="812800" cy="812800"/>
          </a:xfrm>
          <a:prstGeom prst="rect">
            <a:avLst/>
          </a:prstGeom>
        </p:spPr>
      </p:pic>
    </p:spTree>
    <p:extLst>
      <p:ext uri="{BB962C8B-B14F-4D97-AF65-F5344CB8AC3E}">
        <p14:creationId xmlns:p14="http://schemas.microsoft.com/office/powerpoint/2010/main" val="225549576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 Violet">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1903" y="241703"/>
            <a:ext cx="8902097" cy="4901798"/>
          </a:xfrm>
          <a:prstGeom prst="rect">
            <a:avLst/>
          </a:prstGeom>
        </p:spPr>
      </p:pic>
      <p:sp>
        <p:nvSpPr>
          <p:cNvPr id="2" name="Rectangle 1"/>
          <p:cNvSpPr/>
          <p:nvPr userDrawn="1"/>
        </p:nvSpPr>
        <p:spPr bwMode="auto">
          <a:xfrm>
            <a:off x="502920" y="1"/>
            <a:ext cx="5666935" cy="4304714"/>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0" i="0" dirty="0" err="1">
              <a:solidFill>
                <a:schemeClr val="tx1"/>
              </a:solidFill>
              <a:latin typeface="Arial" panose="020B0604020202020204" pitchFamily="34" charset="0"/>
            </a:endParaRPr>
          </a:p>
        </p:txBody>
      </p:sp>
      <p:sp>
        <p:nvSpPr>
          <p:cNvPr id="15" name="Date Placeholder 4">
            <a:extLst>
              <a:ext uri="{FF2B5EF4-FFF2-40B4-BE49-F238E27FC236}">
                <a16:creationId xmlns:a16="http://schemas.microsoft.com/office/drawing/2014/main" id="{8CD1AB83-6DAD-CB4D-8F80-6559296DFFA5}"/>
              </a:ext>
            </a:extLst>
          </p:cNvPr>
          <p:cNvSpPr>
            <a:spLocks noGrp="1"/>
          </p:cNvSpPr>
          <p:nvPr>
            <p:ph type="dt" sz="half" idx="2"/>
          </p:nvPr>
        </p:nvSpPr>
        <p:spPr>
          <a:xfrm>
            <a:off x="686298" y="3869451"/>
            <a:ext cx="1925338" cy="178955"/>
          </a:xfrm>
          <a:prstGeom prst="rect">
            <a:avLst/>
          </a:prstGeom>
        </p:spPr>
        <p:txBody>
          <a:bodyPr vert="horz" wrap="square" lIns="91440" tIns="0" rIns="91440" bIns="0" rtlCol="0" anchor="b" anchorCtr="0">
            <a:noAutofit/>
          </a:bodyPr>
          <a:lstStyle>
            <a:lvl1pPr algn="l">
              <a:defRPr sz="1200" b="0" i="0">
                <a:solidFill>
                  <a:schemeClr val="bg1"/>
                </a:solidFill>
                <a:latin typeface="Arial" panose="020B0604020202020204" pitchFamily="34" charset="0"/>
                <a:cs typeface="Arial" panose="020B0604020202020204" pitchFamily="34" charset="0"/>
              </a:defRPr>
            </a:lvl1pPr>
          </a:lstStyle>
          <a:p>
            <a:fld id="{B82CAA2A-5698-F649-A896-1B0C52B65B4D}" type="datetime1">
              <a:rPr lang="en-US" smtClean="0"/>
              <a:t>5/7/2024</a:t>
            </a:fld>
            <a:endParaRPr lang="en-US" dirty="0"/>
          </a:p>
        </p:txBody>
      </p:sp>
      <p:sp>
        <p:nvSpPr>
          <p:cNvPr id="16" name="Text Placeholder 2">
            <a:extLst>
              <a:ext uri="{FF2B5EF4-FFF2-40B4-BE49-F238E27FC236}">
                <a16:creationId xmlns:a16="http://schemas.microsoft.com/office/drawing/2014/main" id="{AD076ED3-B4CC-4448-9C8D-EE9C8E4EDB9A}"/>
              </a:ext>
            </a:extLst>
          </p:cNvPr>
          <p:cNvSpPr>
            <a:spLocks noGrp="1"/>
          </p:cNvSpPr>
          <p:nvPr>
            <p:ph type="body" sz="quarter" idx="10" hasCustomPrompt="1"/>
          </p:nvPr>
        </p:nvSpPr>
        <p:spPr>
          <a:xfrm>
            <a:off x="684693" y="3355289"/>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bg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2" name="Title 15">
            <a:extLst>
              <a:ext uri="{FF2B5EF4-FFF2-40B4-BE49-F238E27FC236}">
                <a16:creationId xmlns:a16="http://schemas.microsoft.com/office/drawing/2014/main" id="{B315E655-425B-6342-8FC5-549929A12CE9}"/>
              </a:ext>
            </a:extLst>
          </p:cNvPr>
          <p:cNvSpPr>
            <a:spLocks noGrp="1"/>
          </p:cNvSpPr>
          <p:nvPr>
            <p:ph type="title" hasCustomPrompt="1"/>
          </p:nvPr>
        </p:nvSpPr>
        <p:spPr>
          <a:xfrm>
            <a:off x="669972" y="1127897"/>
            <a:ext cx="4976447" cy="1311963"/>
          </a:xfrm>
        </p:spPr>
        <p:txBody>
          <a:bodyPr anchor="b">
            <a:noAutofit/>
          </a:bodyPr>
          <a:lstStyle>
            <a:lvl1pPr>
              <a:defRPr sz="3600" b="0" i="0" baseline="0">
                <a:solidFill>
                  <a:schemeClr val="bg1"/>
                </a:solidFill>
                <a:latin typeface="+mj-lt"/>
              </a:defRPr>
            </a:lvl1pPr>
          </a:lstStyle>
          <a:p>
            <a:r>
              <a:rPr lang="en-US" dirty="0"/>
              <a:t>Title Here</a:t>
            </a:r>
          </a:p>
        </p:txBody>
      </p:sp>
      <p:sp>
        <p:nvSpPr>
          <p:cNvPr id="18" name="Text Placeholder 3">
            <a:extLst>
              <a:ext uri="{FF2B5EF4-FFF2-40B4-BE49-F238E27FC236}">
                <a16:creationId xmlns:a16="http://schemas.microsoft.com/office/drawing/2014/main" id="{59D8CE0E-5F3B-3149-9E62-C9706A69F83B}"/>
              </a:ext>
            </a:extLst>
          </p:cNvPr>
          <p:cNvSpPr>
            <a:spLocks noGrp="1"/>
          </p:cNvSpPr>
          <p:nvPr>
            <p:ph type="body" sz="quarter" idx="15" hasCustomPrompt="1"/>
          </p:nvPr>
        </p:nvSpPr>
        <p:spPr>
          <a:xfrm>
            <a:off x="673589" y="2526001"/>
            <a:ext cx="4972830" cy="508220"/>
          </a:xfrm>
          <a:prstGeom prst="rect">
            <a:avLst/>
          </a:prstGeom>
        </p:spPr>
        <p:txBody>
          <a:bodyPr>
            <a:noAutofit/>
          </a:bodyPr>
          <a:lstStyle>
            <a:lvl1pPr marL="0" indent="0" algn="l">
              <a:lnSpc>
                <a:spcPct val="100000"/>
              </a:lnSpc>
              <a:buNone/>
              <a:defRPr sz="1600" b="0" i="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a:extLst>
              <a:ext uri="{FF2B5EF4-FFF2-40B4-BE49-F238E27FC236}">
                <a16:creationId xmlns:a16="http://schemas.microsoft.com/office/drawing/2014/main" id="{C7B8961A-B94A-D843-9BDD-2DC2524C1E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4690" y="241702"/>
            <a:ext cx="812800" cy="812800"/>
          </a:xfrm>
          <a:prstGeom prst="rect">
            <a:avLst/>
          </a:prstGeom>
        </p:spPr>
      </p:pic>
    </p:spTree>
    <p:extLst>
      <p:ext uri="{BB962C8B-B14F-4D97-AF65-F5344CB8AC3E}">
        <p14:creationId xmlns:p14="http://schemas.microsoft.com/office/powerpoint/2010/main" val="277968507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 Magenta">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1903" y="241703"/>
            <a:ext cx="8902097" cy="4901798"/>
          </a:xfrm>
          <a:prstGeom prst="rect">
            <a:avLst/>
          </a:prstGeom>
        </p:spPr>
      </p:pic>
      <p:sp>
        <p:nvSpPr>
          <p:cNvPr id="2" name="Rectangle 1"/>
          <p:cNvSpPr/>
          <p:nvPr userDrawn="1"/>
        </p:nvSpPr>
        <p:spPr bwMode="auto">
          <a:xfrm>
            <a:off x="502920" y="1"/>
            <a:ext cx="5666935" cy="4304714"/>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0" i="0" dirty="0" err="1">
              <a:solidFill>
                <a:schemeClr val="tx1"/>
              </a:solidFill>
              <a:latin typeface="Arial" panose="020B0604020202020204" pitchFamily="34" charset="0"/>
            </a:endParaRPr>
          </a:p>
        </p:txBody>
      </p:sp>
      <p:sp>
        <p:nvSpPr>
          <p:cNvPr id="15" name="Date Placeholder 4">
            <a:extLst>
              <a:ext uri="{FF2B5EF4-FFF2-40B4-BE49-F238E27FC236}">
                <a16:creationId xmlns:a16="http://schemas.microsoft.com/office/drawing/2014/main" id="{8CD1AB83-6DAD-CB4D-8F80-6559296DFFA5}"/>
              </a:ext>
            </a:extLst>
          </p:cNvPr>
          <p:cNvSpPr>
            <a:spLocks noGrp="1"/>
          </p:cNvSpPr>
          <p:nvPr>
            <p:ph type="dt" sz="half" idx="2"/>
          </p:nvPr>
        </p:nvSpPr>
        <p:spPr>
          <a:xfrm>
            <a:off x="686298" y="3869451"/>
            <a:ext cx="1925338" cy="178955"/>
          </a:xfrm>
          <a:prstGeom prst="rect">
            <a:avLst/>
          </a:prstGeom>
        </p:spPr>
        <p:txBody>
          <a:bodyPr vert="horz" wrap="square" lIns="91440" tIns="0" rIns="91440" bIns="0" rtlCol="0" anchor="b" anchorCtr="0">
            <a:noAutofit/>
          </a:bodyPr>
          <a:lstStyle>
            <a:lvl1pPr algn="l">
              <a:defRPr sz="1200" b="0" i="0">
                <a:solidFill>
                  <a:schemeClr val="bg1"/>
                </a:solidFill>
                <a:latin typeface="Arial" panose="020B0604020202020204" pitchFamily="34" charset="0"/>
                <a:cs typeface="Arial" panose="020B0604020202020204" pitchFamily="34" charset="0"/>
              </a:defRPr>
            </a:lvl1pPr>
          </a:lstStyle>
          <a:p>
            <a:fld id="{325E0E3E-37E7-624B-BD5B-F3FD27B58250}" type="datetime1">
              <a:rPr lang="en-US" smtClean="0"/>
              <a:t>5/7/2024</a:t>
            </a:fld>
            <a:endParaRPr lang="en-US" dirty="0"/>
          </a:p>
        </p:txBody>
      </p:sp>
      <p:sp>
        <p:nvSpPr>
          <p:cNvPr id="16" name="Text Placeholder 2">
            <a:extLst>
              <a:ext uri="{FF2B5EF4-FFF2-40B4-BE49-F238E27FC236}">
                <a16:creationId xmlns:a16="http://schemas.microsoft.com/office/drawing/2014/main" id="{AD076ED3-B4CC-4448-9C8D-EE9C8E4EDB9A}"/>
              </a:ext>
            </a:extLst>
          </p:cNvPr>
          <p:cNvSpPr>
            <a:spLocks noGrp="1"/>
          </p:cNvSpPr>
          <p:nvPr>
            <p:ph type="body" sz="quarter" idx="10" hasCustomPrompt="1"/>
          </p:nvPr>
        </p:nvSpPr>
        <p:spPr>
          <a:xfrm>
            <a:off x="684693" y="3355289"/>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bg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2" name="Title 15">
            <a:extLst>
              <a:ext uri="{FF2B5EF4-FFF2-40B4-BE49-F238E27FC236}">
                <a16:creationId xmlns:a16="http://schemas.microsoft.com/office/drawing/2014/main" id="{B315E655-425B-6342-8FC5-549929A12CE9}"/>
              </a:ext>
            </a:extLst>
          </p:cNvPr>
          <p:cNvSpPr>
            <a:spLocks noGrp="1"/>
          </p:cNvSpPr>
          <p:nvPr>
            <p:ph type="title" hasCustomPrompt="1"/>
          </p:nvPr>
        </p:nvSpPr>
        <p:spPr>
          <a:xfrm>
            <a:off x="669972" y="1127897"/>
            <a:ext cx="4976447" cy="1311963"/>
          </a:xfrm>
        </p:spPr>
        <p:txBody>
          <a:bodyPr anchor="b">
            <a:noAutofit/>
          </a:bodyPr>
          <a:lstStyle>
            <a:lvl1pPr>
              <a:defRPr sz="3600" b="0" i="0" baseline="0">
                <a:solidFill>
                  <a:schemeClr val="bg1"/>
                </a:solidFill>
                <a:latin typeface="+mj-lt"/>
              </a:defRPr>
            </a:lvl1pPr>
          </a:lstStyle>
          <a:p>
            <a:r>
              <a:rPr lang="en-US" dirty="0"/>
              <a:t>Title Here</a:t>
            </a:r>
          </a:p>
        </p:txBody>
      </p:sp>
      <p:sp>
        <p:nvSpPr>
          <p:cNvPr id="18" name="Text Placeholder 3">
            <a:extLst>
              <a:ext uri="{FF2B5EF4-FFF2-40B4-BE49-F238E27FC236}">
                <a16:creationId xmlns:a16="http://schemas.microsoft.com/office/drawing/2014/main" id="{59D8CE0E-5F3B-3149-9E62-C9706A69F83B}"/>
              </a:ext>
            </a:extLst>
          </p:cNvPr>
          <p:cNvSpPr>
            <a:spLocks noGrp="1"/>
          </p:cNvSpPr>
          <p:nvPr>
            <p:ph type="body" sz="quarter" idx="15" hasCustomPrompt="1"/>
          </p:nvPr>
        </p:nvSpPr>
        <p:spPr>
          <a:xfrm>
            <a:off x="673589" y="2526001"/>
            <a:ext cx="4972830" cy="508220"/>
          </a:xfrm>
          <a:prstGeom prst="rect">
            <a:avLst/>
          </a:prstGeom>
        </p:spPr>
        <p:txBody>
          <a:bodyPr>
            <a:noAutofit/>
          </a:bodyPr>
          <a:lstStyle>
            <a:lvl1pPr marL="0" indent="0" algn="l">
              <a:lnSpc>
                <a:spcPct val="100000"/>
              </a:lnSpc>
              <a:buNone/>
              <a:defRPr sz="1600" b="0" i="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a:extLst>
              <a:ext uri="{FF2B5EF4-FFF2-40B4-BE49-F238E27FC236}">
                <a16:creationId xmlns:a16="http://schemas.microsoft.com/office/drawing/2014/main" id="{C7B8961A-B94A-D843-9BDD-2DC2524C1E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4690" y="241702"/>
            <a:ext cx="812800" cy="812800"/>
          </a:xfrm>
          <a:prstGeom prst="rect">
            <a:avLst/>
          </a:prstGeom>
        </p:spPr>
      </p:pic>
    </p:spTree>
    <p:extLst>
      <p:ext uri="{BB962C8B-B14F-4D97-AF65-F5344CB8AC3E}">
        <p14:creationId xmlns:p14="http://schemas.microsoft.com/office/powerpoint/2010/main" val="329700623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0" y="4136994"/>
            <a:ext cx="9144000" cy="1006506"/>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0" i="0" dirty="0" err="1">
              <a:solidFill>
                <a:schemeClr val="bg1"/>
              </a:solidFill>
              <a:latin typeface="Arial" panose="020B0604020202020204" pitchFamily="34" charset="0"/>
            </a:endParaRPr>
          </a:p>
        </p:txBody>
      </p:sp>
      <p:sp>
        <p:nvSpPr>
          <p:cNvPr id="15" name="Date Placeholder 4"/>
          <p:cNvSpPr>
            <a:spLocks noGrp="1"/>
          </p:cNvSpPr>
          <p:nvPr>
            <p:ph type="dt" sz="half" idx="2"/>
          </p:nvPr>
        </p:nvSpPr>
        <p:spPr>
          <a:xfrm>
            <a:off x="319200" y="4634178"/>
            <a:ext cx="1925338" cy="178955"/>
          </a:xfrm>
          <a:prstGeom prst="rect">
            <a:avLst/>
          </a:prstGeom>
        </p:spPr>
        <p:txBody>
          <a:bodyPr vert="horz" wrap="square" lIns="91440" tIns="0" rIns="91440" bIns="0" rtlCol="0" anchor="b" anchorCtr="0">
            <a:noAutofit/>
          </a:bodyPr>
          <a:lstStyle>
            <a:lvl1pPr algn="l">
              <a:defRPr sz="1200" b="0" i="0">
                <a:solidFill>
                  <a:schemeClr val="tx1"/>
                </a:solidFill>
                <a:latin typeface="Arial" panose="020B0604020202020204" pitchFamily="34" charset="0"/>
                <a:cs typeface="Arial" panose="020B0604020202020204" pitchFamily="34" charset="0"/>
              </a:defRPr>
            </a:lvl1pPr>
          </a:lstStyle>
          <a:p>
            <a:fld id="{E76EBEE4-9892-574D-BF3F-34A92DB1BEAF}" type="datetime1">
              <a:rPr lang="en-US" smtClean="0"/>
              <a:t>5/7/2024</a:t>
            </a:fld>
            <a:endParaRPr lang="en-US" dirty="0"/>
          </a:p>
        </p:txBody>
      </p:sp>
      <p:sp>
        <p:nvSpPr>
          <p:cNvPr id="8" name="Text Placeholder 2"/>
          <p:cNvSpPr>
            <a:spLocks noGrp="1"/>
          </p:cNvSpPr>
          <p:nvPr>
            <p:ph type="body" sz="quarter" idx="10" hasCustomPrompt="1"/>
          </p:nvPr>
        </p:nvSpPr>
        <p:spPr>
          <a:xfrm>
            <a:off x="317595" y="412001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tx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Graphic 8">
            <a:extLst>
              <a:ext uri="{FF2B5EF4-FFF2-40B4-BE49-F238E27FC236}">
                <a16:creationId xmlns:a16="http://schemas.microsoft.com/office/drawing/2014/main" id="{E56506E1-BB8B-7045-8D57-C400CDE42A8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8552" t="35459" r="2030" b="-21848"/>
          <a:stretch/>
        </p:blipFill>
        <p:spPr>
          <a:xfrm rot="5400000">
            <a:off x="2622550" y="-1377949"/>
            <a:ext cx="5143500" cy="7899400"/>
          </a:xfrm>
          <a:prstGeom prst="rect">
            <a:avLst/>
          </a:prstGeom>
        </p:spPr>
      </p:pic>
      <p:pic>
        <p:nvPicPr>
          <p:cNvPr id="11" name="Picture 10">
            <a:extLst>
              <a:ext uri="{FF2B5EF4-FFF2-40B4-BE49-F238E27FC236}">
                <a16:creationId xmlns:a16="http://schemas.microsoft.com/office/drawing/2014/main" id="{AB461EED-DF40-EF49-BA4F-8A8FD2939BA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35411" y="303864"/>
            <a:ext cx="977866" cy="977866"/>
          </a:xfrm>
          <a:prstGeom prst="rect">
            <a:avLst/>
          </a:prstGeom>
        </p:spPr>
      </p:pic>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337463" y="1418843"/>
            <a:ext cx="6437410" cy="1311963"/>
          </a:xfrm>
        </p:spPr>
        <p:txBody>
          <a:bodyPr anchor="b">
            <a:noAutofit/>
          </a:bodyPr>
          <a:lstStyle>
            <a:lvl1pPr>
              <a:defRPr sz="3600" b="0" i="0" baseline="0">
                <a:solidFill>
                  <a:schemeClr val="tx1"/>
                </a:solidFill>
                <a:latin typeface="+mj-lt"/>
              </a:defRPr>
            </a:lvl1pPr>
          </a:lstStyle>
          <a:p>
            <a:r>
              <a:rPr lang="en-US" dirty="0"/>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341081" y="2816947"/>
            <a:ext cx="6432731" cy="508220"/>
          </a:xfrm>
          <a:prstGeom prst="rect">
            <a:avLst/>
          </a:prstGeom>
        </p:spPr>
        <p:txBody>
          <a:bodyPr>
            <a:noAutofit/>
          </a:bodyPr>
          <a:lstStyle>
            <a:lvl1pPr marL="0" indent="0" algn="l">
              <a:lnSpc>
                <a:spcPct val="100000"/>
              </a:lnSpc>
              <a:buNone/>
              <a:defRPr sz="16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95633167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6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ver – Navy">
    <p:bg>
      <p:bgPr>
        <a:solidFill>
          <a:schemeClr val="accent1"/>
        </a:solidFill>
        <a:effectLst/>
      </p:bgPr>
    </p:bg>
    <p:spTree>
      <p:nvGrpSpPr>
        <p:cNvPr id="1" name=""/>
        <p:cNvGrpSpPr/>
        <p:nvPr/>
      </p:nvGrpSpPr>
      <p:grpSpPr>
        <a:xfrm>
          <a:off x="0" y="0"/>
          <a:ext cx="0" cy="0"/>
          <a:chOff x="0" y="0"/>
          <a:chExt cx="0" cy="0"/>
        </a:xfrm>
      </p:grpSpPr>
      <p:sp>
        <p:nvSpPr>
          <p:cNvPr id="15" name="Date Placeholder 4"/>
          <p:cNvSpPr>
            <a:spLocks noGrp="1"/>
          </p:cNvSpPr>
          <p:nvPr>
            <p:ph type="dt" sz="half" idx="2"/>
          </p:nvPr>
        </p:nvSpPr>
        <p:spPr>
          <a:xfrm>
            <a:off x="319200" y="4634178"/>
            <a:ext cx="1925338" cy="178955"/>
          </a:xfrm>
          <a:prstGeom prst="rect">
            <a:avLst/>
          </a:prstGeom>
        </p:spPr>
        <p:txBody>
          <a:bodyPr vert="horz" wrap="square" lIns="91440" tIns="0" rIns="91440" bIns="0" rtlCol="0" anchor="b" anchorCtr="0">
            <a:noAutofit/>
          </a:bodyPr>
          <a:lstStyle>
            <a:lvl1pPr algn="l">
              <a:defRPr sz="1200" b="0" i="0">
                <a:solidFill>
                  <a:schemeClr val="tx1"/>
                </a:solidFill>
                <a:latin typeface="Arial" panose="020B0604020202020204" pitchFamily="34" charset="0"/>
                <a:cs typeface="Arial" panose="020B0604020202020204" pitchFamily="34" charset="0"/>
              </a:defRPr>
            </a:lvl1pPr>
          </a:lstStyle>
          <a:p>
            <a:fld id="{98E9279F-0732-2D41-9F31-EB38C1C6965B}" type="datetime1">
              <a:rPr lang="en-US" smtClean="0"/>
              <a:t>5/7/2024</a:t>
            </a:fld>
            <a:endParaRPr lang="en-US" dirty="0"/>
          </a:p>
        </p:txBody>
      </p:sp>
      <p:sp>
        <p:nvSpPr>
          <p:cNvPr id="8" name="Text Placeholder 2"/>
          <p:cNvSpPr>
            <a:spLocks noGrp="1"/>
          </p:cNvSpPr>
          <p:nvPr>
            <p:ph type="body" sz="quarter" idx="10" hasCustomPrompt="1"/>
          </p:nvPr>
        </p:nvSpPr>
        <p:spPr>
          <a:xfrm>
            <a:off x="317595" y="412001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tx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337463" y="1418843"/>
            <a:ext cx="6437410" cy="1311963"/>
          </a:xfrm>
        </p:spPr>
        <p:txBody>
          <a:bodyPr anchor="b">
            <a:noAutofit/>
          </a:bodyPr>
          <a:lstStyle>
            <a:lvl1pPr>
              <a:defRPr sz="3600" b="0" i="0" baseline="0">
                <a:solidFill>
                  <a:schemeClr val="tx1"/>
                </a:solidFill>
                <a:latin typeface="+mj-lt"/>
              </a:defRPr>
            </a:lvl1pPr>
          </a:lstStyle>
          <a:p>
            <a:r>
              <a:rPr lang="en-US" dirty="0"/>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341081" y="2816947"/>
            <a:ext cx="6432731" cy="508220"/>
          </a:xfrm>
          <a:prstGeom prst="rect">
            <a:avLst/>
          </a:prstGeom>
        </p:spPr>
        <p:txBody>
          <a:bodyPr>
            <a:noAutofit/>
          </a:bodyPr>
          <a:lstStyle>
            <a:lvl1pPr marL="0" indent="0" algn="l">
              <a:lnSpc>
                <a:spcPct val="100000"/>
              </a:lnSpc>
              <a:buNone/>
              <a:defRPr sz="16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6" name="Graphic 15">
            <a:extLst>
              <a:ext uri="{FF2B5EF4-FFF2-40B4-BE49-F238E27FC236}">
                <a16:creationId xmlns:a16="http://schemas.microsoft.com/office/drawing/2014/main" id="{29BA6BCF-2F1A-8443-A8DC-13CF462899A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0227" t="19283" r="-18229" b="-22843"/>
          <a:stretch/>
        </p:blipFill>
        <p:spPr>
          <a:xfrm rot="5400000">
            <a:off x="2084133" y="-3768025"/>
            <a:ext cx="10362381" cy="9676016"/>
          </a:xfrm>
          <a:prstGeom prst="rect">
            <a:avLst/>
          </a:prstGeom>
        </p:spPr>
      </p:pic>
      <p:pic>
        <p:nvPicPr>
          <p:cNvPr id="9" name="Picture 8">
            <a:extLst>
              <a:ext uri="{FF2B5EF4-FFF2-40B4-BE49-F238E27FC236}">
                <a16:creationId xmlns:a16="http://schemas.microsoft.com/office/drawing/2014/main" id="{F28021FC-6CE9-D549-BE7A-5D94B0888C2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35411" y="303864"/>
            <a:ext cx="977866" cy="977866"/>
          </a:xfrm>
          <a:prstGeom prst="rect">
            <a:avLst/>
          </a:prstGeom>
        </p:spPr>
      </p:pic>
    </p:spTree>
    <p:extLst>
      <p:ext uri="{BB962C8B-B14F-4D97-AF65-F5344CB8AC3E}">
        <p14:creationId xmlns:p14="http://schemas.microsoft.com/office/powerpoint/2010/main" val="326606502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6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ver – Navy">
    <p:bg>
      <p:bgPr>
        <a:solidFill>
          <a:schemeClr val="accent2"/>
        </a:solidFill>
        <a:effectLst/>
      </p:bgPr>
    </p:bg>
    <p:spTree>
      <p:nvGrpSpPr>
        <p:cNvPr id="1" name=""/>
        <p:cNvGrpSpPr/>
        <p:nvPr/>
      </p:nvGrpSpPr>
      <p:grpSpPr>
        <a:xfrm>
          <a:off x="0" y="0"/>
          <a:ext cx="0" cy="0"/>
          <a:chOff x="0" y="0"/>
          <a:chExt cx="0" cy="0"/>
        </a:xfrm>
      </p:grpSpPr>
      <p:sp>
        <p:nvSpPr>
          <p:cNvPr id="15" name="Date Placeholder 4"/>
          <p:cNvSpPr>
            <a:spLocks noGrp="1"/>
          </p:cNvSpPr>
          <p:nvPr>
            <p:ph type="dt" sz="half" idx="2"/>
          </p:nvPr>
        </p:nvSpPr>
        <p:spPr>
          <a:xfrm>
            <a:off x="319200" y="4634178"/>
            <a:ext cx="1925338" cy="178955"/>
          </a:xfrm>
          <a:prstGeom prst="rect">
            <a:avLst/>
          </a:prstGeom>
        </p:spPr>
        <p:txBody>
          <a:bodyPr vert="horz" wrap="square" lIns="91440" tIns="0" rIns="91440" bIns="0" rtlCol="0" anchor="b" anchorCtr="0">
            <a:noAutofit/>
          </a:bodyPr>
          <a:lstStyle>
            <a:lvl1pPr algn="l">
              <a:defRPr sz="1200" b="0" i="0">
                <a:solidFill>
                  <a:schemeClr val="tx1"/>
                </a:solidFill>
                <a:latin typeface="Arial" panose="020B0604020202020204" pitchFamily="34" charset="0"/>
                <a:cs typeface="Arial" panose="020B0604020202020204" pitchFamily="34" charset="0"/>
              </a:defRPr>
            </a:lvl1pPr>
          </a:lstStyle>
          <a:p>
            <a:fld id="{574AEBC4-F1C6-964F-B3AF-AF09E45DE715}" type="datetime1">
              <a:rPr lang="en-US" smtClean="0"/>
              <a:t>5/7/2024</a:t>
            </a:fld>
            <a:endParaRPr lang="en-US" dirty="0"/>
          </a:p>
        </p:txBody>
      </p:sp>
      <p:sp>
        <p:nvSpPr>
          <p:cNvPr id="8" name="Text Placeholder 2"/>
          <p:cNvSpPr>
            <a:spLocks noGrp="1"/>
          </p:cNvSpPr>
          <p:nvPr>
            <p:ph type="body" sz="quarter" idx="10" hasCustomPrompt="1"/>
          </p:nvPr>
        </p:nvSpPr>
        <p:spPr>
          <a:xfrm>
            <a:off x="317595" y="412001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tx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337463" y="1418843"/>
            <a:ext cx="6437410" cy="1311963"/>
          </a:xfrm>
        </p:spPr>
        <p:txBody>
          <a:bodyPr anchor="b">
            <a:noAutofit/>
          </a:bodyPr>
          <a:lstStyle>
            <a:lvl1pPr>
              <a:defRPr sz="3600" b="0" i="0" baseline="0">
                <a:solidFill>
                  <a:schemeClr val="tx1"/>
                </a:solidFill>
                <a:latin typeface="+mj-lt"/>
              </a:defRPr>
            </a:lvl1pPr>
          </a:lstStyle>
          <a:p>
            <a:r>
              <a:rPr lang="en-US" dirty="0"/>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341081" y="2816947"/>
            <a:ext cx="6432731" cy="508220"/>
          </a:xfrm>
          <a:prstGeom prst="rect">
            <a:avLst/>
          </a:prstGeom>
        </p:spPr>
        <p:txBody>
          <a:bodyPr>
            <a:noAutofit/>
          </a:bodyPr>
          <a:lstStyle>
            <a:lvl1pPr marL="0" indent="0" algn="l">
              <a:lnSpc>
                <a:spcPct val="100000"/>
              </a:lnSpc>
              <a:buNone/>
              <a:defRPr sz="16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3" name="Picture 12" descr="Background pattern&#10;&#10;Description automatically generated">
            <a:extLst>
              <a:ext uri="{FF2B5EF4-FFF2-40B4-BE49-F238E27FC236}">
                <a16:creationId xmlns:a16="http://schemas.microsoft.com/office/drawing/2014/main" id="{8A9B26ED-91EB-374C-A70F-3562EDE10CB7}"/>
              </a:ext>
            </a:extLst>
          </p:cNvPr>
          <p:cNvPicPr>
            <a:picLocks noChangeAspect="1"/>
          </p:cNvPicPr>
          <p:nvPr userDrawn="1"/>
        </p:nvPicPr>
        <p:blipFill rotWithShape="1">
          <a:blip r:embed="rId2" cstate="screen">
            <a:alphaModFix amt="25000"/>
            <a:extLst>
              <a:ext uri="{28A0092B-C50C-407E-A947-70E740481C1C}">
                <a14:useLocalDpi xmlns:a14="http://schemas.microsoft.com/office/drawing/2010/main"/>
              </a:ext>
            </a:extLst>
          </a:blip>
          <a:srcRect b="-8148"/>
          <a:stretch/>
        </p:blipFill>
        <p:spPr>
          <a:xfrm rot="10800000">
            <a:off x="2413325" y="62568"/>
            <a:ext cx="6730677" cy="1959529"/>
          </a:xfrm>
          <a:prstGeom prst="rect">
            <a:avLst/>
          </a:prstGeom>
        </p:spPr>
      </p:pic>
      <p:pic>
        <p:nvPicPr>
          <p:cNvPr id="9" name="Picture 8">
            <a:extLst>
              <a:ext uri="{FF2B5EF4-FFF2-40B4-BE49-F238E27FC236}">
                <a16:creationId xmlns:a16="http://schemas.microsoft.com/office/drawing/2014/main" id="{F7AD5338-76BD-4C47-9834-F2629B5325E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5411" y="303864"/>
            <a:ext cx="977866" cy="977866"/>
          </a:xfrm>
          <a:prstGeom prst="rect">
            <a:avLst/>
          </a:prstGeom>
        </p:spPr>
      </p:pic>
    </p:spTree>
    <p:extLst>
      <p:ext uri="{BB962C8B-B14F-4D97-AF65-F5344CB8AC3E}">
        <p14:creationId xmlns:p14="http://schemas.microsoft.com/office/powerpoint/2010/main" val="22861803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64"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ver – Navy">
    <p:bg>
      <p:bgPr>
        <a:solidFill>
          <a:schemeClr val="tx2"/>
        </a:solidFill>
        <a:effectLst/>
      </p:bgPr>
    </p:bg>
    <p:spTree>
      <p:nvGrpSpPr>
        <p:cNvPr id="1" name=""/>
        <p:cNvGrpSpPr/>
        <p:nvPr/>
      </p:nvGrpSpPr>
      <p:grpSpPr>
        <a:xfrm>
          <a:off x="0" y="0"/>
          <a:ext cx="0" cy="0"/>
          <a:chOff x="0" y="0"/>
          <a:chExt cx="0" cy="0"/>
        </a:xfrm>
      </p:grpSpPr>
      <p:sp>
        <p:nvSpPr>
          <p:cNvPr id="15" name="Date Placeholder 4"/>
          <p:cNvSpPr>
            <a:spLocks noGrp="1"/>
          </p:cNvSpPr>
          <p:nvPr>
            <p:ph type="dt" sz="half" idx="2"/>
          </p:nvPr>
        </p:nvSpPr>
        <p:spPr>
          <a:xfrm>
            <a:off x="319200" y="4634178"/>
            <a:ext cx="1925338" cy="178955"/>
          </a:xfrm>
          <a:prstGeom prst="rect">
            <a:avLst/>
          </a:prstGeom>
        </p:spPr>
        <p:txBody>
          <a:bodyPr vert="horz" wrap="square" lIns="91440" tIns="0" rIns="91440" bIns="0" rtlCol="0" anchor="b" anchorCtr="0">
            <a:noAutofit/>
          </a:bodyPr>
          <a:lstStyle>
            <a:lvl1pPr algn="l">
              <a:defRPr sz="1200" b="0" i="0">
                <a:solidFill>
                  <a:schemeClr val="bg2"/>
                </a:solidFill>
                <a:latin typeface="Arial" panose="020B0604020202020204" pitchFamily="34" charset="0"/>
                <a:cs typeface="Arial" panose="020B0604020202020204" pitchFamily="34" charset="0"/>
              </a:defRPr>
            </a:lvl1pPr>
          </a:lstStyle>
          <a:p>
            <a:fld id="{44BC1395-2AD9-8C4D-9E13-CE99F3E7EA24}" type="datetime1">
              <a:rPr lang="en-US" smtClean="0"/>
              <a:t>5/7/2024</a:t>
            </a:fld>
            <a:endParaRPr lang="en-US" dirty="0"/>
          </a:p>
        </p:txBody>
      </p:sp>
      <p:sp>
        <p:nvSpPr>
          <p:cNvPr id="8" name="Text Placeholder 2"/>
          <p:cNvSpPr>
            <a:spLocks noGrp="1"/>
          </p:cNvSpPr>
          <p:nvPr>
            <p:ph type="body" sz="quarter" idx="10" hasCustomPrompt="1"/>
          </p:nvPr>
        </p:nvSpPr>
        <p:spPr>
          <a:xfrm>
            <a:off x="317595" y="412001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bg2"/>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337463" y="1418843"/>
            <a:ext cx="6437410" cy="1311963"/>
          </a:xfrm>
        </p:spPr>
        <p:txBody>
          <a:bodyPr anchor="b">
            <a:noAutofit/>
          </a:bodyPr>
          <a:lstStyle>
            <a:lvl1pPr>
              <a:defRPr sz="3600" b="0" i="0" baseline="0">
                <a:solidFill>
                  <a:schemeClr val="bg2"/>
                </a:solidFill>
                <a:latin typeface="+mj-lt"/>
              </a:defRPr>
            </a:lvl1pPr>
          </a:lstStyle>
          <a:p>
            <a:r>
              <a:rPr lang="en-US" dirty="0"/>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341081" y="2816947"/>
            <a:ext cx="6432731" cy="508220"/>
          </a:xfrm>
          <a:prstGeom prst="rect">
            <a:avLst/>
          </a:prstGeom>
        </p:spPr>
        <p:txBody>
          <a:bodyPr>
            <a:noAutofit/>
          </a:bodyPr>
          <a:lstStyle>
            <a:lvl1pPr marL="0" indent="0" algn="l">
              <a:lnSpc>
                <a:spcPct val="100000"/>
              </a:lnSpc>
              <a:buNone/>
              <a:defRPr sz="1600" b="0" i="0">
                <a:solidFill>
                  <a:schemeClr val="bg2"/>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4" name="Picture 13">
            <a:extLst>
              <a:ext uri="{FF2B5EF4-FFF2-40B4-BE49-F238E27FC236}">
                <a16:creationId xmlns:a16="http://schemas.microsoft.com/office/drawing/2014/main" id="{D478ACD5-01D7-EA49-A1A8-0D5AC50A0B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9681" y="305870"/>
            <a:ext cx="999731" cy="999459"/>
          </a:xfrm>
          <a:prstGeom prst="rect">
            <a:avLst/>
          </a:prstGeom>
        </p:spPr>
      </p:pic>
      <p:sp>
        <p:nvSpPr>
          <p:cNvPr id="18" name="Freeform 77">
            <a:extLst>
              <a:ext uri="{FF2B5EF4-FFF2-40B4-BE49-F238E27FC236}">
                <a16:creationId xmlns:a16="http://schemas.microsoft.com/office/drawing/2014/main" id="{09D6DA44-3D41-5E45-80B2-97B2B0E76C11}"/>
              </a:ext>
            </a:extLst>
          </p:cNvPr>
          <p:cNvSpPr>
            <a:spLocks/>
          </p:cNvSpPr>
          <p:nvPr userDrawn="1"/>
        </p:nvSpPr>
        <p:spPr bwMode="auto">
          <a:xfrm>
            <a:off x="8393113" y="4800601"/>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1800" b="0" i="0" dirty="0">
              <a:latin typeface="Arial" panose="020B0604020202020204" pitchFamily="34" charset="0"/>
              <a:ea typeface="Helvetica Neue" panose="02000503000000020004" pitchFamily="2" charset="0"/>
              <a:cs typeface="Arial" panose="020B0604020202020204" pitchFamily="34" charset="0"/>
            </a:endParaRPr>
          </a:p>
        </p:txBody>
      </p:sp>
      <p:pic>
        <p:nvPicPr>
          <p:cNvPr id="2" name="Picture 1">
            <a:extLst>
              <a:ext uri="{FF2B5EF4-FFF2-40B4-BE49-F238E27FC236}">
                <a16:creationId xmlns:a16="http://schemas.microsoft.com/office/drawing/2014/main" id="{504723CD-1F5B-804C-A079-FE3D1017AF2B}"/>
              </a:ext>
            </a:extLst>
          </p:cNvPr>
          <p:cNvPicPr>
            <a:picLocks noChangeAspect="1"/>
          </p:cNvPicPr>
          <p:nvPr userDrawn="1"/>
        </p:nvPicPr>
        <p:blipFill rotWithShape="1">
          <a:blip r:embed="rId3" cstate="screen">
            <a:alphaModFix amt="45000"/>
            <a:extLst>
              <a:ext uri="{28A0092B-C50C-407E-A947-70E740481C1C}">
                <a14:useLocalDpi xmlns:a14="http://schemas.microsoft.com/office/drawing/2010/main"/>
              </a:ext>
            </a:extLst>
          </a:blip>
          <a:srcRect r="32084"/>
          <a:stretch/>
        </p:blipFill>
        <p:spPr>
          <a:xfrm>
            <a:off x="2244538" y="183586"/>
            <a:ext cx="6899462" cy="1686849"/>
          </a:xfrm>
          <a:prstGeom prst="rect">
            <a:avLst/>
          </a:prstGeom>
        </p:spPr>
      </p:pic>
    </p:spTree>
    <p:extLst>
      <p:ext uri="{BB962C8B-B14F-4D97-AF65-F5344CB8AC3E}">
        <p14:creationId xmlns:p14="http://schemas.microsoft.com/office/powerpoint/2010/main" val="251398422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6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318751"/>
            <a:ext cx="8173580" cy="458587"/>
          </a:xfrm>
          <a:prstGeom prst="rect">
            <a:avLst/>
          </a:prstGeom>
        </p:spPr>
        <p:txBody>
          <a:bodyPr anchor="b">
            <a:noAutofit/>
          </a:bodyPr>
          <a:lstStyle>
            <a:lvl1pPr>
              <a:defRPr sz="3600" b="0" i="0">
                <a:latin typeface="Garamond" panose="02020404030301010803" pitchFamily="18" charset="0"/>
                <a:ea typeface="Helvetica Neue" panose="02000503000000020004" pitchFamily="2" charset="0"/>
                <a:cs typeface="Arial" panose="020B0604020202020204" pitchFamily="34" charset="0"/>
              </a:defRPr>
            </a:lvl1pPr>
          </a:lstStyle>
          <a:p>
            <a:r>
              <a:rPr lang="en-US" dirty="0"/>
              <a:t>Slide Title Here</a:t>
            </a:r>
          </a:p>
        </p:txBody>
      </p:sp>
      <p:sp>
        <p:nvSpPr>
          <p:cNvPr id="4" name="Text Placeholder 3"/>
          <p:cNvSpPr>
            <a:spLocks noGrp="1"/>
          </p:cNvSpPr>
          <p:nvPr>
            <p:ph type="body" sz="quarter" idx="15" hasCustomPrompt="1"/>
          </p:nvPr>
        </p:nvSpPr>
        <p:spPr>
          <a:xfrm>
            <a:off x="457202" y="695741"/>
            <a:ext cx="8169964" cy="357809"/>
          </a:xfrm>
          <a:prstGeom prst="rect">
            <a:avLst/>
          </a:prstGeom>
        </p:spPr>
        <p:txBody>
          <a:bodyPr>
            <a:noAutofit/>
          </a:bodyPr>
          <a:lstStyle>
            <a:lvl1pPr marL="0" indent="0">
              <a:lnSpc>
                <a:spcPct val="100000"/>
              </a:lnSpc>
              <a:buNone/>
              <a:defRPr sz="1800" b="0" i="0">
                <a:latin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5" y="1401417"/>
            <a:ext cx="8137665" cy="2932045"/>
          </a:xfrm>
          <a:prstGeom prst="rect">
            <a:avLst/>
          </a:prstGeom>
        </p:spPr>
        <p:txBody>
          <a:bodyPr vert="horz" lIns="91440" tIns="45720" rIns="91440" bIns="45720" rtlCol="0">
            <a:noAutofit/>
          </a:bodyPr>
          <a:lstStyle>
            <a:lvl1pPr>
              <a:buClr>
                <a:schemeClr val="accent1"/>
              </a:buClr>
              <a:defRPr b="0" i="0"/>
            </a:lvl1pPr>
            <a:lvl2pPr>
              <a:buClr>
                <a:schemeClr val="tx1"/>
              </a:buClr>
              <a:defRPr b="0" i="0"/>
            </a:lvl2pPr>
            <a:lvl3pPr>
              <a:buClr>
                <a:schemeClr val="accent1"/>
              </a:buClr>
              <a:defRPr b="0" i="0"/>
            </a:lvl3pPr>
            <a:lvl4pPr>
              <a:buClr>
                <a:schemeClr val="tx1"/>
              </a:buClr>
              <a:defRPr b="0" i="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752162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755746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0" i="0" dirty="0" err="1">
              <a:solidFill>
                <a:schemeClr val="bg1"/>
              </a:solidFill>
              <a:latin typeface="Arial" panose="020B0604020202020204" pitchFamily="34" charset="0"/>
            </a:endParaRPr>
          </a:p>
        </p:txBody>
      </p:sp>
      <p:sp>
        <p:nvSpPr>
          <p:cNvPr id="14" name="Title 15"/>
          <p:cNvSpPr>
            <a:spLocks noGrp="1"/>
          </p:cNvSpPr>
          <p:nvPr>
            <p:ph type="title" hasCustomPrompt="1"/>
          </p:nvPr>
        </p:nvSpPr>
        <p:spPr>
          <a:xfrm>
            <a:off x="299201" y="1878497"/>
            <a:ext cx="6141359" cy="1311963"/>
          </a:xfrm>
        </p:spPr>
        <p:txBody>
          <a:bodyPr anchor="b">
            <a:noAutofit/>
          </a:bodyPr>
          <a:lstStyle>
            <a:lvl1pPr>
              <a:defRPr sz="3600" b="0" i="0" baseline="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t>Title Here</a:t>
            </a:r>
          </a:p>
        </p:txBody>
      </p:sp>
      <p:sp>
        <p:nvSpPr>
          <p:cNvPr id="15" name="Date Placeholder 4"/>
          <p:cNvSpPr>
            <a:spLocks noGrp="1"/>
          </p:cNvSpPr>
          <p:nvPr>
            <p:ph type="dt" sz="half" idx="2"/>
          </p:nvPr>
        </p:nvSpPr>
        <p:spPr>
          <a:xfrm>
            <a:off x="319200" y="4616419"/>
            <a:ext cx="1925338" cy="178955"/>
          </a:xfrm>
          <a:prstGeom prst="rect">
            <a:avLst/>
          </a:prstGeom>
        </p:spPr>
        <p:txBody>
          <a:bodyPr vert="horz" wrap="square" lIns="91440" tIns="0" rIns="91440" bIns="0" rtlCol="0" anchor="b" anchorCtr="0">
            <a:noAutofit/>
          </a:bodyPr>
          <a:lstStyle>
            <a:lvl1pPr algn="l">
              <a:defRPr sz="12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fld id="{4AD83FAE-0AD2-084F-918F-E696D117757B}" type="datetime1">
              <a:rPr lang="en-US" smtClean="0"/>
              <a:t>5/7/2024</a:t>
            </a:fld>
            <a:endParaRPr lang="en-US" dirty="0"/>
          </a:p>
        </p:txBody>
      </p:sp>
      <p:sp>
        <p:nvSpPr>
          <p:cNvPr id="17" name="Text Placeholder 3"/>
          <p:cNvSpPr>
            <a:spLocks noGrp="1"/>
          </p:cNvSpPr>
          <p:nvPr>
            <p:ph type="body" sz="quarter" idx="15" hasCustomPrompt="1"/>
          </p:nvPr>
        </p:nvSpPr>
        <p:spPr>
          <a:xfrm>
            <a:off x="302816" y="3185161"/>
            <a:ext cx="6147682" cy="508220"/>
          </a:xfrm>
          <a:prstGeom prst="rect">
            <a:avLst/>
          </a:prstGeom>
        </p:spPr>
        <p:txBody>
          <a:bodyPr>
            <a:noAutofit/>
          </a:bodyPr>
          <a:lstStyle>
            <a:lvl1pPr marL="0" indent="0" algn="l">
              <a:lnSpc>
                <a:spcPct val="100000"/>
              </a:lnSpc>
              <a:buNone/>
              <a:defRPr sz="16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5" y="4102257"/>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a:extLst>
              <a:ext uri="{FF2B5EF4-FFF2-40B4-BE49-F238E27FC236}">
                <a16:creationId xmlns:a16="http://schemas.microsoft.com/office/drawing/2014/main" id="{44418279-066F-DC44-B86B-14E3FAD25D8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28220" y="478425"/>
            <a:ext cx="1297452" cy="840941"/>
          </a:xfrm>
          <a:prstGeom prst="rect">
            <a:avLst/>
          </a:prstGeom>
        </p:spPr>
      </p:pic>
    </p:spTree>
    <p:extLst>
      <p:ext uri="{BB962C8B-B14F-4D97-AF65-F5344CB8AC3E}">
        <p14:creationId xmlns:p14="http://schemas.microsoft.com/office/powerpoint/2010/main" val="15301339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5" name="Chart Placeholder 2"/>
          <p:cNvSpPr>
            <a:spLocks noGrp="1"/>
          </p:cNvSpPr>
          <p:nvPr>
            <p:ph type="chart" sz="quarter" idx="14"/>
          </p:nvPr>
        </p:nvSpPr>
        <p:spPr>
          <a:xfrm>
            <a:off x="268359" y="352446"/>
            <a:ext cx="8587407" cy="3972812"/>
          </a:xfrm>
          <a:prstGeom prst="rect">
            <a:avLst/>
          </a:prstGeom>
        </p:spPr>
        <p:txBody>
          <a:bodyPr>
            <a:normAutofit/>
          </a:bodyPr>
          <a:lstStyle>
            <a:lvl1pPr marL="0" indent="0">
              <a:buNone/>
              <a:defRPr b="0" i="0"/>
            </a:lvl1pPr>
          </a:lstStyle>
          <a:p>
            <a:r>
              <a:rPr lang="en-US" dirty="0"/>
              <a:t>Click icon to add chart</a:t>
            </a:r>
          </a:p>
        </p:txBody>
      </p:sp>
    </p:spTree>
    <p:extLst>
      <p:ext uri="{BB962C8B-B14F-4D97-AF65-F5344CB8AC3E}">
        <p14:creationId xmlns:p14="http://schemas.microsoft.com/office/powerpoint/2010/main" val="6289266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1"/>
            <a:ext cx="8173580" cy="458587"/>
          </a:xfrm>
          <a:prstGeom prst="rect">
            <a:avLst/>
          </a:prstGeom>
        </p:spPr>
        <p:txBody>
          <a:bodyPr anchor="b">
            <a:noAutofit/>
          </a:bodyPr>
          <a:lstStyle>
            <a:lvl1pPr>
              <a:defRPr sz="3600" b="0" i="0">
                <a:latin typeface="Garamond" panose="02020404030301010803" pitchFamily="18" charset="0"/>
                <a:ea typeface="Helvetica Neue" panose="02000503000000020004" pitchFamily="2" charset="0"/>
                <a:cs typeface="Arial" panose="020B0604020202020204" pitchFamily="34" charset="0"/>
              </a:defRPr>
            </a:lvl1pPr>
          </a:lstStyle>
          <a:p>
            <a:r>
              <a:rPr lang="en-US" dirty="0"/>
              <a:t>Slide Title Here</a:t>
            </a:r>
          </a:p>
        </p:txBody>
      </p:sp>
      <p:sp>
        <p:nvSpPr>
          <p:cNvPr id="12" name="Text Placeholder 3"/>
          <p:cNvSpPr>
            <a:spLocks noGrp="1"/>
          </p:cNvSpPr>
          <p:nvPr>
            <p:ph type="body" sz="quarter" idx="15" hasCustomPrompt="1"/>
          </p:nvPr>
        </p:nvSpPr>
        <p:spPr>
          <a:xfrm>
            <a:off x="457202" y="695741"/>
            <a:ext cx="8169964" cy="334897"/>
          </a:xfrm>
          <a:prstGeom prst="rect">
            <a:avLst/>
          </a:prstGeom>
        </p:spPr>
        <p:txBody>
          <a:bodyPr>
            <a:noAutofit/>
          </a:bodyPr>
          <a:lstStyle>
            <a:lvl1pPr marL="0" indent="0">
              <a:lnSpc>
                <a:spcPct val="100000"/>
              </a:lnSpc>
              <a:buNone/>
              <a:defRPr sz="1800" b="0" i="0">
                <a:latin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4"/>
            <a:ext cx="3826840" cy="2853083"/>
          </a:xfrm>
          <a:prstGeom prst="rect">
            <a:avLst/>
          </a:prstGeom>
        </p:spPr>
        <p:txBody>
          <a:bodyPr/>
          <a:lstStyle>
            <a:lvl1pPr>
              <a:defRPr b="0" i="0"/>
            </a:lvl1pPr>
            <a:lvl2pPr>
              <a:buClr>
                <a:schemeClr val="tx1"/>
              </a:buClr>
              <a:defRPr b="0" i="0"/>
            </a:lvl2pPr>
            <a:lvl3pPr>
              <a:defRPr b="0" i="0"/>
            </a:lvl3pPr>
            <a:lvl4pPr>
              <a:buClr>
                <a:schemeClr val="tx1"/>
              </a:buClr>
              <a:defRPr b="0" i="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4"/>
            <a:ext cx="3826840" cy="2853083"/>
          </a:xfrm>
          <a:prstGeom prst="rect">
            <a:avLst/>
          </a:prstGeom>
        </p:spPr>
        <p:txBody>
          <a:bodyPr/>
          <a:lstStyle>
            <a:lvl1pPr>
              <a:defRPr b="0" i="0"/>
            </a:lvl1pPr>
            <a:lvl2pPr>
              <a:buClr>
                <a:schemeClr val="tx1"/>
              </a:buClr>
              <a:defRPr b="0" i="0"/>
            </a:lvl2pPr>
            <a:lvl3pPr>
              <a:defRPr b="0" i="0"/>
            </a:lvl3pPr>
            <a:lvl4pPr>
              <a:buClr>
                <a:schemeClr val="tx1"/>
              </a:buClr>
              <a:defRPr b="0" i="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488187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453585" y="318751"/>
            <a:ext cx="8173580" cy="458587"/>
          </a:xfrm>
          <a:prstGeom prst="rect">
            <a:avLst/>
          </a:prstGeom>
        </p:spPr>
        <p:txBody>
          <a:bodyPr anchor="b">
            <a:noAutofit/>
          </a:bodyPr>
          <a:lstStyle>
            <a:lvl1pPr>
              <a:defRPr sz="3600" b="0" i="0">
                <a:latin typeface="Garamond" panose="02020404030301010803" pitchFamily="18" charset="0"/>
                <a:ea typeface="Helvetica Neue" panose="02000503000000020004" pitchFamily="2" charset="0"/>
                <a:cs typeface="Arial" panose="020B0604020202020204" pitchFamily="34" charset="0"/>
              </a:defRPr>
            </a:lvl1pPr>
          </a:lstStyle>
          <a:p>
            <a:r>
              <a:rPr lang="en-US" dirty="0"/>
              <a:t>Slide Title Here</a:t>
            </a:r>
          </a:p>
        </p:txBody>
      </p:sp>
      <p:sp>
        <p:nvSpPr>
          <p:cNvPr id="9" name="Text Placeholder 3"/>
          <p:cNvSpPr>
            <a:spLocks noGrp="1"/>
          </p:cNvSpPr>
          <p:nvPr>
            <p:ph type="body" sz="quarter" idx="15" hasCustomPrompt="1"/>
          </p:nvPr>
        </p:nvSpPr>
        <p:spPr>
          <a:xfrm>
            <a:off x="457202" y="695741"/>
            <a:ext cx="8169964" cy="334897"/>
          </a:xfrm>
          <a:prstGeom prst="rect">
            <a:avLst/>
          </a:prstGeom>
        </p:spPr>
        <p:txBody>
          <a:bodyPr>
            <a:noAutofit/>
          </a:bodyPr>
          <a:lstStyle>
            <a:lvl1pPr marL="0" indent="0">
              <a:lnSpc>
                <a:spcPct val="100000"/>
              </a:lnSpc>
              <a:buNone/>
              <a:defRPr sz="1800" b="0" i="0">
                <a:latin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459685" y="1401417"/>
            <a:ext cx="8137665" cy="2932045"/>
          </a:xfrm>
          <a:prstGeom prst="rect">
            <a:avLst/>
          </a:prstGeom>
        </p:spPr>
        <p:txBody>
          <a:bodyPr vert="horz" lIns="91440" tIns="45720" rIns="91440" bIns="45720" rtlCol="0">
            <a:noAutofit/>
          </a:bodyPr>
          <a:lstStyle>
            <a:lvl1pPr>
              <a:defRPr b="0" i="0"/>
            </a:lvl1pPr>
            <a:lvl2pPr>
              <a:defRPr b="0" i="0"/>
            </a:lvl2pPr>
            <a:lvl3pPr>
              <a:defRPr b="0" i="0"/>
            </a:lvl3pPr>
            <a:lvl4pPr>
              <a:defRPr b="0" i="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036582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6" name="Chart Placeholder 2"/>
          <p:cNvSpPr>
            <a:spLocks noGrp="1"/>
          </p:cNvSpPr>
          <p:nvPr>
            <p:ph type="chart" sz="quarter" idx="14"/>
          </p:nvPr>
        </p:nvSpPr>
        <p:spPr>
          <a:xfrm>
            <a:off x="268359" y="352446"/>
            <a:ext cx="8587407" cy="3972812"/>
          </a:xfrm>
          <a:prstGeom prst="rect">
            <a:avLst/>
          </a:prstGeom>
        </p:spPr>
        <p:txBody>
          <a:bodyPr>
            <a:normAutofit/>
          </a:bodyPr>
          <a:lstStyle>
            <a:lvl1pPr marL="0" indent="0">
              <a:buNone/>
              <a:defRPr b="0" i="0"/>
            </a:lvl1pPr>
          </a:lstStyle>
          <a:p>
            <a:r>
              <a:rPr lang="en-US" dirty="0"/>
              <a:t>Click icon to add chart</a:t>
            </a:r>
          </a:p>
        </p:txBody>
      </p:sp>
    </p:spTree>
    <p:extLst>
      <p:ext uri="{BB962C8B-B14F-4D97-AF65-F5344CB8AC3E}">
        <p14:creationId xmlns:p14="http://schemas.microsoft.com/office/powerpoint/2010/main" val="122090365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1"/>
            <a:ext cx="8173580" cy="458587"/>
          </a:xfrm>
          <a:prstGeom prst="rect">
            <a:avLst/>
          </a:prstGeom>
        </p:spPr>
        <p:txBody>
          <a:bodyPr anchor="b">
            <a:noAutofit/>
          </a:bodyPr>
          <a:lstStyle>
            <a:lvl1pPr>
              <a:defRPr sz="3600" b="0" i="0">
                <a:latin typeface="Garamond" panose="02020404030301010803" pitchFamily="18" charset="0"/>
                <a:ea typeface="Helvetica Neue" panose="02000503000000020004" pitchFamily="2" charset="0"/>
                <a:cs typeface="Arial" panose="020B0604020202020204" pitchFamily="34" charset="0"/>
              </a:defRPr>
            </a:lvl1pPr>
          </a:lstStyle>
          <a:p>
            <a:r>
              <a:rPr lang="en-US" dirty="0"/>
              <a:t>Slide Title Here</a:t>
            </a:r>
          </a:p>
        </p:txBody>
      </p:sp>
      <p:sp>
        <p:nvSpPr>
          <p:cNvPr id="12" name="Text Placeholder 3"/>
          <p:cNvSpPr>
            <a:spLocks noGrp="1"/>
          </p:cNvSpPr>
          <p:nvPr>
            <p:ph type="body" sz="quarter" idx="15" hasCustomPrompt="1"/>
          </p:nvPr>
        </p:nvSpPr>
        <p:spPr>
          <a:xfrm>
            <a:off x="457202" y="695741"/>
            <a:ext cx="8169964" cy="334897"/>
          </a:xfrm>
          <a:prstGeom prst="rect">
            <a:avLst/>
          </a:prstGeom>
        </p:spPr>
        <p:txBody>
          <a:bodyPr>
            <a:noAutofit/>
          </a:bodyPr>
          <a:lstStyle>
            <a:lvl1pPr marL="0" indent="0">
              <a:lnSpc>
                <a:spcPct val="100000"/>
              </a:lnSpc>
              <a:buNone/>
              <a:defRPr sz="1800" b="0" i="0">
                <a:latin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4"/>
            <a:ext cx="3826840" cy="2853083"/>
          </a:xfrm>
          <a:prstGeom prst="rect">
            <a:avLst/>
          </a:prstGeom>
        </p:spPr>
        <p:txBody>
          <a:bodyPr/>
          <a:lstStyle>
            <a:lvl1pPr>
              <a:buClr>
                <a:schemeClr val="accent1"/>
              </a:buClr>
              <a:defRPr b="0" i="0"/>
            </a:lvl1pPr>
            <a:lvl2pPr>
              <a:buClr>
                <a:schemeClr val="accent1"/>
              </a:buClr>
              <a:defRPr b="0" i="0"/>
            </a:lvl2pPr>
            <a:lvl3pPr>
              <a:buClr>
                <a:schemeClr val="accent1"/>
              </a:buClr>
              <a:defRPr b="0" i="0"/>
            </a:lvl3pPr>
            <a:lvl4pPr>
              <a:buClr>
                <a:schemeClr val="accent1"/>
              </a:buClr>
              <a:defRPr b="0" i="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4"/>
            <a:ext cx="3826840" cy="2853083"/>
          </a:xfrm>
          <a:prstGeom prst="rect">
            <a:avLst/>
          </a:prstGeom>
        </p:spPr>
        <p:txBody>
          <a:bodyPr/>
          <a:lstStyle>
            <a:lvl1pPr>
              <a:buClr>
                <a:schemeClr val="accent1"/>
              </a:buClr>
              <a:defRPr b="0" i="0"/>
            </a:lvl1pPr>
            <a:lvl2pPr>
              <a:buClr>
                <a:schemeClr val="accent1"/>
              </a:buClr>
              <a:defRPr b="0" i="0"/>
            </a:lvl2pPr>
            <a:lvl3pPr>
              <a:buClr>
                <a:schemeClr val="accent1"/>
              </a:buClr>
              <a:defRPr b="0" i="0"/>
            </a:lvl3pPr>
            <a:lvl4pPr>
              <a:buClr>
                <a:schemeClr val="accent1"/>
              </a:buClr>
              <a:defRPr b="0" i="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9792787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Arial" panose="020B0604020202020204" pitchFamily="34" charset="0"/>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9"/>
            <a:ext cx="6513958" cy="430429"/>
          </a:xfrm>
          <a:prstGeom prst="rect">
            <a:avLst/>
          </a:prstGeom>
        </p:spPr>
        <p:txBody>
          <a:bodyPr>
            <a:normAutofit/>
          </a:bodyPr>
          <a:lstStyle>
            <a:lvl1pPr marL="0" indent="0">
              <a:lnSpc>
                <a:spcPct val="100000"/>
              </a:lnSpc>
              <a:buNone/>
              <a:defRPr sz="1800" b="0" i="0">
                <a:solidFill>
                  <a:schemeClr val="accent1"/>
                </a:solidFill>
                <a:latin typeface="Arial" panose="020B0604020202020204" pitchFamily="34" charset="0"/>
              </a:defRPr>
            </a:lvl1pPr>
          </a:lstStyle>
          <a:p>
            <a:pPr lvl="0"/>
            <a:r>
              <a:rPr lang="en-US" dirty="0"/>
              <a:t>Author’s Name</a:t>
            </a:r>
          </a:p>
        </p:txBody>
      </p:sp>
      <p:sp>
        <p:nvSpPr>
          <p:cNvPr id="13" name="Rectangle 12"/>
          <p:cNvSpPr/>
          <p:nvPr userDrawn="1"/>
        </p:nvSpPr>
        <p:spPr bwMode="auto">
          <a:xfrm>
            <a:off x="496956" y="2"/>
            <a:ext cx="1073426" cy="118275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0" i="0" dirty="0" err="1">
              <a:solidFill>
                <a:srgbClr val="90BD31"/>
              </a:solidFill>
              <a:latin typeface="Arial" panose="020B0604020202020204" pitchFamily="34" charset="0"/>
            </a:endParaRPr>
          </a:p>
        </p:txBody>
      </p:sp>
      <p:sp>
        <p:nvSpPr>
          <p:cNvPr id="12" name="TextBox 11"/>
          <p:cNvSpPr txBox="1"/>
          <p:nvPr userDrawn="1"/>
        </p:nvSpPr>
        <p:spPr bwMode="auto">
          <a:xfrm>
            <a:off x="434629"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0" i="0" dirty="0">
                <a:solidFill>
                  <a:schemeClr val="bg2"/>
                </a:solidFill>
                <a:latin typeface="Arial" panose="020B0604020202020204" pitchFamily="34" charset="0"/>
              </a:rPr>
              <a:t>“</a:t>
            </a:r>
          </a:p>
        </p:txBody>
      </p:sp>
      <p:sp>
        <p:nvSpPr>
          <p:cNvPr id="11" name="Text Placeholder 13"/>
          <p:cNvSpPr>
            <a:spLocks noGrp="1"/>
          </p:cNvSpPr>
          <p:nvPr>
            <p:ph type="body" sz="quarter" idx="15" hasCustomPrompt="1"/>
          </p:nvPr>
        </p:nvSpPr>
        <p:spPr>
          <a:xfrm>
            <a:off x="447674" y="3980953"/>
            <a:ext cx="6513958" cy="440937"/>
          </a:xfrm>
          <a:prstGeom prst="rect">
            <a:avLst/>
          </a:prstGeom>
        </p:spPr>
        <p:txBody>
          <a:bodyPr>
            <a:normAutofit/>
          </a:bodyPr>
          <a:lstStyle>
            <a:lvl1pPr marL="0" indent="0">
              <a:lnSpc>
                <a:spcPts val="2000"/>
              </a:lnSpc>
              <a:buNone/>
              <a:defRPr sz="1800" b="0" i="0" baseline="0">
                <a:solidFill>
                  <a:schemeClr val="accent1"/>
                </a:solidFill>
                <a:latin typeface="Arial" panose="020B0604020202020204" pitchFamily="34" charset="0"/>
              </a:defRPr>
            </a:lvl1pPr>
          </a:lstStyle>
          <a:p>
            <a:pPr lvl="0"/>
            <a:r>
              <a:rPr lang="en-US" dirty="0"/>
              <a:t>Position Title</a:t>
            </a: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Arial" panose="020B0604020202020204" pitchFamily="34" charset="0"/>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2"/>
            <a:ext cx="1073426" cy="118275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0" i="0" dirty="0" err="1">
              <a:solidFill>
                <a:srgbClr val="90BD31"/>
              </a:solidFill>
              <a:latin typeface="Arial" panose="020B0604020202020204" pitchFamily="34" charset="0"/>
            </a:endParaRPr>
          </a:p>
        </p:txBody>
      </p:sp>
      <p:sp>
        <p:nvSpPr>
          <p:cNvPr id="12" name="TextBox 11"/>
          <p:cNvSpPr txBox="1"/>
          <p:nvPr userDrawn="1"/>
        </p:nvSpPr>
        <p:spPr bwMode="auto">
          <a:xfrm>
            <a:off x="434629"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0" i="0" dirty="0">
                <a:solidFill>
                  <a:schemeClr val="bg2"/>
                </a:solidFill>
                <a:latin typeface="Arial" panose="020B0604020202020204" pitchFamily="34" charset="0"/>
              </a:rPr>
              <a:t>“</a:t>
            </a:r>
          </a:p>
        </p:txBody>
      </p:sp>
      <p:sp>
        <p:nvSpPr>
          <p:cNvPr id="10" name="Text Placeholder 13"/>
          <p:cNvSpPr>
            <a:spLocks noGrp="1"/>
          </p:cNvSpPr>
          <p:nvPr>
            <p:ph type="body" sz="quarter" idx="14" hasCustomPrompt="1"/>
          </p:nvPr>
        </p:nvSpPr>
        <p:spPr>
          <a:xfrm>
            <a:off x="447674" y="3696829"/>
            <a:ext cx="6513958" cy="430429"/>
          </a:xfrm>
          <a:prstGeom prst="rect">
            <a:avLst/>
          </a:prstGeom>
        </p:spPr>
        <p:txBody>
          <a:bodyPr>
            <a:normAutofit/>
          </a:bodyPr>
          <a:lstStyle>
            <a:lvl1pPr marL="0" indent="0">
              <a:lnSpc>
                <a:spcPct val="100000"/>
              </a:lnSpc>
              <a:buNone/>
              <a:defRPr sz="1800" b="0" i="0">
                <a:solidFill>
                  <a:schemeClr val="accent2"/>
                </a:solidFill>
                <a:latin typeface="Arial" panose="020B0604020202020204" pitchFamily="34" charset="0"/>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3"/>
            <a:ext cx="6513958" cy="440937"/>
          </a:xfrm>
          <a:prstGeom prst="rect">
            <a:avLst/>
          </a:prstGeom>
        </p:spPr>
        <p:txBody>
          <a:bodyPr>
            <a:normAutofit/>
          </a:bodyPr>
          <a:lstStyle>
            <a:lvl1pPr marL="0" indent="0">
              <a:lnSpc>
                <a:spcPts val="2000"/>
              </a:lnSpc>
              <a:buNone/>
              <a:defRPr sz="1800" b="0" i="0" baseline="0">
                <a:solidFill>
                  <a:schemeClr val="accent2"/>
                </a:solidFill>
                <a:latin typeface="Arial" panose="020B0604020202020204" pitchFamily="34" charset="0"/>
              </a:defRPr>
            </a:lvl1pPr>
          </a:lstStyle>
          <a:p>
            <a:pPr lvl="0"/>
            <a:r>
              <a:rPr lang="en-US" dirty="0"/>
              <a:t>Position Title</a:t>
            </a: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Arial" panose="020B0604020202020204" pitchFamily="34" charset="0"/>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2"/>
            <a:ext cx="1073426" cy="1182754"/>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0" i="0" dirty="0" err="1">
              <a:solidFill>
                <a:srgbClr val="90BD31"/>
              </a:solidFill>
              <a:latin typeface="Arial" panose="020B0604020202020204" pitchFamily="34" charset="0"/>
            </a:endParaRPr>
          </a:p>
        </p:txBody>
      </p:sp>
      <p:sp>
        <p:nvSpPr>
          <p:cNvPr id="12" name="TextBox 11"/>
          <p:cNvSpPr txBox="1"/>
          <p:nvPr userDrawn="1"/>
        </p:nvSpPr>
        <p:spPr bwMode="auto">
          <a:xfrm>
            <a:off x="434629"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0" i="0" dirty="0">
                <a:solidFill>
                  <a:schemeClr val="bg2"/>
                </a:solidFill>
                <a:latin typeface="Arial" panose="020B0604020202020204" pitchFamily="34" charset="0"/>
              </a:rPr>
              <a:t>“</a:t>
            </a:r>
          </a:p>
        </p:txBody>
      </p:sp>
      <p:sp>
        <p:nvSpPr>
          <p:cNvPr id="10" name="Text Placeholder 13"/>
          <p:cNvSpPr>
            <a:spLocks noGrp="1"/>
          </p:cNvSpPr>
          <p:nvPr>
            <p:ph type="body" sz="quarter" idx="14" hasCustomPrompt="1"/>
          </p:nvPr>
        </p:nvSpPr>
        <p:spPr>
          <a:xfrm>
            <a:off x="447674" y="3696829"/>
            <a:ext cx="6513958" cy="430429"/>
          </a:xfrm>
          <a:prstGeom prst="rect">
            <a:avLst/>
          </a:prstGeom>
        </p:spPr>
        <p:txBody>
          <a:bodyPr>
            <a:normAutofit/>
          </a:bodyPr>
          <a:lstStyle>
            <a:lvl1pPr marL="0" indent="0">
              <a:lnSpc>
                <a:spcPct val="100000"/>
              </a:lnSpc>
              <a:buNone/>
              <a:defRPr sz="1800" b="0" i="0">
                <a:solidFill>
                  <a:schemeClr val="accent3"/>
                </a:solidFill>
                <a:latin typeface="Arial" panose="020B0604020202020204" pitchFamily="34" charset="0"/>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3"/>
            <a:ext cx="6513958" cy="440937"/>
          </a:xfrm>
          <a:prstGeom prst="rect">
            <a:avLst/>
          </a:prstGeom>
        </p:spPr>
        <p:txBody>
          <a:bodyPr>
            <a:normAutofit/>
          </a:bodyPr>
          <a:lstStyle>
            <a:lvl1pPr marL="0" indent="0">
              <a:lnSpc>
                <a:spcPts val="2000"/>
              </a:lnSpc>
              <a:buNone/>
              <a:defRPr sz="1800" b="0" i="0" baseline="0">
                <a:solidFill>
                  <a:schemeClr val="accent3"/>
                </a:solidFill>
                <a:latin typeface="Arial" panose="020B0604020202020204" pitchFamily="34" charset="0"/>
              </a:defRPr>
            </a:lvl1pPr>
          </a:lstStyle>
          <a:p>
            <a:pPr lvl="0"/>
            <a:r>
              <a:rPr lang="en-US" dirty="0"/>
              <a:t>Position Title</a:t>
            </a: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91175AD-5EC8-6C49-8218-F38BDE3E862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8552" t="35459" r="2030" b="-21848"/>
          <a:stretch/>
        </p:blipFill>
        <p:spPr>
          <a:xfrm rot="5400000">
            <a:off x="2622550" y="-1377949"/>
            <a:ext cx="5143500" cy="7899400"/>
          </a:xfrm>
          <a:prstGeom prst="rect">
            <a:avLst/>
          </a:prstGeom>
        </p:spPr>
      </p:pic>
      <p:sp>
        <p:nvSpPr>
          <p:cNvPr id="14" name="Rectangle 13"/>
          <p:cNvSpPr/>
          <p:nvPr userDrawn="1"/>
        </p:nvSpPr>
        <p:spPr bwMode="auto">
          <a:xfrm>
            <a:off x="2" y="1772719"/>
            <a:ext cx="705172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0" i="0" dirty="0" err="1">
              <a:solidFill>
                <a:schemeClr val="bg1"/>
              </a:solidFill>
              <a:latin typeface="Arial" panose="020B0604020202020204" pitchFamily="34" charset="0"/>
            </a:endParaRPr>
          </a:p>
        </p:txBody>
      </p:sp>
      <p:sp>
        <p:nvSpPr>
          <p:cNvPr id="4" name="Footer Placeholder 3"/>
          <p:cNvSpPr>
            <a:spLocks noGrp="1"/>
          </p:cNvSpPr>
          <p:nvPr>
            <p:ph type="ftr" sz="quarter" idx="11"/>
          </p:nvPr>
        </p:nvSpPr>
        <p:spPr/>
        <p:txBody>
          <a:bodyPr/>
          <a:lstStyle>
            <a:lvl1pPr>
              <a:defRPr b="0" i="0"/>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sp>
        <p:nvSpPr>
          <p:cNvPr id="15" name="Title 15"/>
          <p:cNvSpPr>
            <a:spLocks noGrp="1"/>
          </p:cNvSpPr>
          <p:nvPr>
            <p:ph type="title" hasCustomPrompt="1"/>
          </p:nvPr>
        </p:nvSpPr>
        <p:spPr>
          <a:xfrm>
            <a:off x="453585" y="1919440"/>
            <a:ext cx="6435412" cy="1107896"/>
          </a:xfrm>
          <a:prstGeom prst="rect">
            <a:avLst/>
          </a:prstGeom>
        </p:spPr>
        <p:txBody>
          <a:bodyPr anchor="ctr">
            <a:noAutofit/>
          </a:bodyPr>
          <a:lstStyle>
            <a:lvl1pPr>
              <a:defRPr sz="3600" b="0" i="0" baseline="0">
                <a:solidFill>
                  <a:schemeClr val="bg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t>Section Header Here</a:t>
            </a:r>
          </a:p>
        </p:txBody>
      </p:sp>
      <p:cxnSp>
        <p:nvCxnSpPr>
          <p:cNvPr id="7" name="Straight Connector 6">
            <a:extLst>
              <a:ext uri="{FF2B5EF4-FFF2-40B4-BE49-F238E27FC236}">
                <a16:creationId xmlns:a16="http://schemas.microsoft.com/office/drawing/2014/main" id="{62CCB472-92BE-5E48-80A6-FC260AA96B83}"/>
              </a:ext>
            </a:extLst>
          </p:cNvPr>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8" name="Freeform 77">
            <a:extLst>
              <a:ext uri="{FF2B5EF4-FFF2-40B4-BE49-F238E27FC236}">
                <a16:creationId xmlns:a16="http://schemas.microsoft.com/office/drawing/2014/main" id="{4ABB29B8-DCAF-7B40-9E52-219D904D83D6}"/>
              </a:ext>
            </a:extLst>
          </p:cNvPr>
          <p:cNvSpPr>
            <a:spLocks/>
          </p:cNvSpPr>
          <p:nvPr userDrawn="1"/>
        </p:nvSpPr>
        <p:spPr bwMode="auto">
          <a:xfrm>
            <a:off x="8393113" y="4800601"/>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b="0" i="0" dirty="0">
              <a:latin typeface="Arial" panose="020B0604020202020204" pitchFamily="34" charset="0"/>
              <a:ea typeface="Helvetica Neue" panose="02000503000000020004" pitchFamily="2" charset="0"/>
              <a:cs typeface="Arial" panose="020B0604020202020204" pitchFamily="34" charset="0"/>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452C1D42-AAA3-B04E-A034-F1358786033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 uri="{96DAC541-7B7A-43D3-8B79-37D633B846F1}">
                <asvg:svgBlip xmlns:asvg="http://schemas.microsoft.com/office/drawing/2016/SVG/main" r:embed="rId3"/>
              </a:ext>
            </a:extLst>
          </a:blip>
          <a:srcRect l="-11183" t="13402" r="10781" b="28503"/>
          <a:stretch/>
        </p:blipFill>
        <p:spPr>
          <a:xfrm>
            <a:off x="-317500" y="-245162"/>
            <a:ext cx="9461500" cy="5388661"/>
          </a:xfrm>
          <a:prstGeom prst="rect">
            <a:avLst/>
          </a:prstGeom>
        </p:spPr>
      </p:pic>
      <p:sp>
        <p:nvSpPr>
          <p:cNvPr id="6" name="Rectangle 5"/>
          <p:cNvSpPr/>
          <p:nvPr userDrawn="1"/>
        </p:nvSpPr>
        <p:spPr bwMode="auto">
          <a:xfrm>
            <a:off x="2" y="1772719"/>
            <a:ext cx="7051729" cy="1411357"/>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0" i="0" dirty="0" err="1">
              <a:solidFill>
                <a:schemeClr val="bg1"/>
              </a:solidFill>
              <a:latin typeface="Arial" panose="020B0604020202020204" pitchFamily="34" charset="0"/>
            </a:endParaRPr>
          </a:p>
        </p:txBody>
      </p:sp>
      <p:sp>
        <p:nvSpPr>
          <p:cNvPr id="4" name="Footer Placeholder 3"/>
          <p:cNvSpPr>
            <a:spLocks noGrp="1"/>
          </p:cNvSpPr>
          <p:nvPr>
            <p:ph type="ftr" sz="quarter" idx="11"/>
          </p:nvPr>
        </p:nvSpPr>
        <p:spPr/>
        <p:txBody>
          <a:bodyPr/>
          <a:lstStyle>
            <a:lvl1pPr>
              <a:defRPr b="0" i="0"/>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cxnSp>
        <p:nvCxnSpPr>
          <p:cNvPr id="9" name="Straight Connector 8">
            <a:extLst>
              <a:ext uri="{FF2B5EF4-FFF2-40B4-BE49-F238E27FC236}">
                <a16:creationId xmlns:a16="http://schemas.microsoft.com/office/drawing/2014/main" id="{E01C639F-F884-C946-B140-A9518C6FB9A8}"/>
              </a:ext>
            </a:extLst>
          </p:cNvPr>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0" name="Freeform 77">
            <a:extLst>
              <a:ext uri="{FF2B5EF4-FFF2-40B4-BE49-F238E27FC236}">
                <a16:creationId xmlns:a16="http://schemas.microsoft.com/office/drawing/2014/main" id="{08B3EA4E-B6EE-2549-8EB7-C25BC2142E7C}"/>
              </a:ext>
            </a:extLst>
          </p:cNvPr>
          <p:cNvSpPr>
            <a:spLocks/>
          </p:cNvSpPr>
          <p:nvPr userDrawn="1"/>
        </p:nvSpPr>
        <p:spPr bwMode="auto">
          <a:xfrm>
            <a:off x="8393113" y="4800601"/>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b="0" i="0" dirty="0">
              <a:latin typeface="Arial" panose="020B0604020202020204" pitchFamily="34" charset="0"/>
              <a:ea typeface="Helvetica Neue" panose="02000503000000020004" pitchFamily="2" charset="0"/>
              <a:cs typeface="Arial" panose="020B0604020202020204" pitchFamily="34" charset="0"/>
            </a:endParaRPr>
          </a:p>
        </p:txBody>
      </p:sp>
      <p:sp>
        <p:nvSpPr>
          <p:cNvPr id="12" name="Title 15">
            <a:extLst>
              <a:ext uri="{FF2B5EF4-FFF2-40B4-BE49-F238E27FC236}">
                <a16:creationId xmlns:a16="http://schemas.microsoft.com/office/drawing/2014/main" id="{013E3FCC-D96C-D344-BBA3-51BB23D2A0F4}"/>
              </a:ext>
            </a:extLst>
          </p:cNvPr>
          <p:cNvSpPr>
            <a:spLocks noGrp="1"/>
          </p:cNvSpPr>
          <p:nvPr>
            <p:ph type="title" hasCustomPrompt="1"/>
          </p:nvPr>
        </p:nvSpPr>
        <p:spPr>
          <a:xfrm>
            <a:off x="453585" y="1919440"/>
            <a:ext cx="6435412" cy="1107896"/>
          </a:xfrm>
          <a:prstGeom prst="rect">
            <a:avLst/>
          </a:prstGeom>
        </p:spPr>
        <p:txBody>
          <a:bodyPr anchor="ctr">
            <a:noAutofit/>
          </a:bodyPr>
          <a:lstStyle>
            <a:lvl1pPr>
              <a:defRPr sz="3600" b="0" i="0" baseline="0">
                <a:solidFill>
                  <a:schemeClr val="bg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t>Section Header Here</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1"/>
            <a:ext cx="8173580" cy="458587"/>
          </a:xfrm>
        </p:spPr>
        <p:txBody>
          <a:bodyPr anchor="b">
            <a:noAutofit/>
          </a:bodyPr>
          <a:lstStyle>
            <a:lvl1pPr>
              <a:defRPr sz="3600" b="0" i="0">
                <a:latin typeface="Garamond" panose="02020404030301010803" pitchFamily="18" charset="0"/>
                <a:ea typeface="Helvetica Neue" panose="02000503000000020004" pitchFamily="2" charset="0"/>
                <a:cs typeface="Arial" panose="020B0604020202020204" pitchFamily="34" charset="0"/>
              </a:defRPr>
            </a:lvl1pPr>
          </a:lstStyle>
          <a:p>
            <a:r>
              <a:rPr lang="en-US" dirty="0"/>
              <a:t>Slide Title Here</a:t>
            </a:r>
          </a:p>
        </p:txBody>
      </p:sp>
      <p:sp>
        <p:nvSpPr>
          <p:cNvPr id="12" name="Text Placeholder 3"/>
          <p:cNvSpPr>
            <a:spLocks noGrp="1"/>
          </p:cNvSpPr>
          <p:nvPr>
            <p:ph type="body" sz="quarter" idx="15" hasCustomPrompt="1"/>
          </p:nvPr>
        </p:nvSpPr>
        <p:spPr>
          <a:xfrm>
            <a:off x="457202" y="695741"/>
            <a:ext cx="8169964" cy="334897"/>
          </a:xfrm>
          <a:prstGeom prst="rect">
            <a:avLst/>
          </a:prstGeom>
        </p:spPr>
        <p:txBody>
          <a:bodyPr>
            <a:noAutofit/>
          </a:bodyPr>
          <a:lstStyle>
            <a:lvl1pPr marL="0" indent="0">
              <a:lnSpc>
                <a:spcPct val="100000"/>
              </a:lnSpc>
              <a:buNone/>
              <a:defRPr sz="1800" b="0" i="0">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9" name="Content Placeholder 2">
            <a:extLst>
              <a:ext uri="{FF2B5EF4-FFF2-40B4-BE49-F238E27FC236}">
                <a16:creationId xmlns:a16="http://schemas.microsoft.com/office/drawing/2014/main" id="{79D9FF64-C01C-5C4C-8AB2-E760BF769004}"/>
              </a:ext>
            </a:extLst>
          </p:cNvPr>
          <p:cNvSpPr>
            <a:spLocks noGrp="1"/>
          </p:cNvSpPr>
          <p:nvPr>
            <p:ph sz="quarter" idx="16"/>
          </p:nvPr>
        </p:nvSpPr>
        <p:spPr>
          <a:xfrm>
            <a:off x="453585" y="1401763"/>
            <a:ext cx="8169964" cy="2932112"/>
          </a:xfrm>
        </p:spPr>
        <p:txBody>
          <a:bodyPr/>
          <a:lstStyle>
            <a:lvl1pPr>
              <a:defRPr b="0" i="0"/>
            </a:lvl1pPr>
            <a:lvl2pPr>
              <a:defRPr b="0" i="0"/>
            </a:lvl2pPr>
            <a:lvl3pPr>
              <a:defRPr b="0" i="0"/>
            </a:lvl3pPr>
            <a:lvl4pPr>
              <a:defRPr b="0" i="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5426446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788447-026C-8740-AB11-4D9C4007C669}"/>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l="14414"/>
          <a:stretch/>
        </p:blipFill>
        <p:spPr>
          <a:xfrm>
            <a:off x="0" y="401119"/>
            <a:ext cx="9144000" cy="1774069"/>
          </a:xfrm>
          <a:prstGeom prst="rect">
            <a:avLst/>
          </a:prstGeom>
        </p:spPr>
      </p:pic>
      <p:sp>
        <p:nvSpPr>
          <p:cNvPr id="6" name="Rectangle 5"/>
          <p:cNvSpPr/>
          <p:nvPr userDrawn="1"/>
        </p:nvSpPr>
        <p:spPr bwMode="auto">
          <a:xfrm>
            <a:off x="2" y="1772719"/>
            <a:ext cx="7051729" cy="1411357"/>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0" i="0" dirty="0" err="1">
              <a:solidFill>
                <a:schemeClr val="bg1"/>
              </a:solidFill>
              <a:latin typeface="Arial" panose="020B0604020202020204" pitchFamily="34" charset="0"/>
            </a:endParaRPr>
          </a:p>
        </p:txBody>
      </p:sp>
      <p:sp>
        <p:nvSpPr>
          <p:cNvPr id="4" name="Footer Placeholder 3"/>
          <p:cNvSpPr>
            <a:spLocks noGrp="1"/>
          </p:cNvSpPr>
          <p:nvPr>
            <p:ph type="ftr" sz="quarter" idx="11"/>
          </p:nvPr>
        </p:nvSpPr>
        <p:spPr/>
        <p:txBody>
          <a:bodyPr/>
          <a:lstStyle>
            <a:lvl1pPr>
              <a:defRPr b="0" i="0"/>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cxnSp>
        <p:nvCxnSpPr>
          <p:cNvPr id="9" name="Straight Connector 8">
            <a:extLst>
              <a:ext uri="{FF2B5EF4-FFF2-40B4-BE49-F238E27FC236}">
                <a16:creationId xmlns:a16="http://schemas.microsoft.com/office/drawing/2014/main" id="{7AB58095-3588-1A4E-B981-253E9F1A1AEC}"/>
              </a:ext>
            </a:extLst>
          </p:cNvPr>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0" name="Freeform 77">
            <a:extLst>
              <a:ext uri="{FF2B5EF4-FFF2-40B4-BE49-F238E27FC236}">
                <a16:creationId xmlns:a16="http://schemas.microsoft.com/office/drawing/2014/main" id="{81C2D974-A2EE-E349-AD5D-00B5C62A8CB7}"/>
              </a:ext>
            </a:extLst>
          </p:cNvPr>
          <p:cNvSpPr>
            <a:spLocks/>
          </p:cNvSpPr>
          <p:nvPr userDrawn="1"/>
        </p:nvSpPr>
        <p:spPr bwMode="auto">
          <a:xfrm>
            <a:off x="8393113" y="4800601"/>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b="0" i="0" dirty="0">
              <a:latin typeface="Arial" panose="020B0604020202020204" pitchFamily="34" charset="0"/>
              <a:ea typeface="Helvetica Neue" panose="02000503000000020004" pitchFamily="2" charset="0"/>
              <a:cs typeface="Arial" panose="020B0604020202020204" pitchFamily="34" charset="0"/>
            </a:endParaRPr>
          </a:p>
        </p:txBody>
      </p:sp>
      <p:sp>
        <p:nvSpPr>
          <p:cNvPr id="11" name="Title 15">
            <a:extLst>
              <a:ext uri="{FF2B5EF4-FFF2-40B4-BE49-F238E27FC236}">
                <a16:creationId xmlns:a16="http://schemas.microsoft.com/office/drawing/2014/main" id="{18DED201-C78F-0E4A-B63C-520004DA73BE}"/>
              </a:ext>
            </a:extLst>
          </p:cNvPr>
          <p:cNvSpPr>
            <a:spLocks noGrp="1"/>
          </p:cNvSpPr>
          <p:nvPr>
            <p:ph type="title" hasCustomPrompt="1"/>
          </p:nvPr>
        </p:nvSpPr>
        <p:spPr>
          <a:xfrm>
            <a:off x="453585" y="1919440"/>
            <a:ext cx="6435412" cy="1107896"/>
          </a:xfrm>
          <a:prstGeom prst="rect">
            <a:avLst/>
          </a:prstGeom>
        </p:spPr>
        <p:txBody>
          <a:bodyPr anchor="ctr">
            <a:noAutofit/>
          </a:bodyPr>
          <a:lstStyle>
            <a:lvl1pPr>
              <a:defRPr sz="3600" b="0" i="0" baseline="0">
                <a:solidFill>
                  <a:schemeClr val="bg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t>Section Header Here</a:t>
            </a: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1320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invGray">
          <a:xfrm>
            <a:off x="3865186" y="2036429"/>
            <a:ext cx="1571041" cy="1018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282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879400" y="1884801"/>
            <a:ext cx="1373900" cy="1373900"/>
          </a:xfrm>
          <a:prstGeom prst="rect">
            <a:avLst/>
          </a:prstGeom>
        </p:spPr>
      </p:pic>
    </p:spTree>
    <p:extLst>
      <p:ext uri="{BB962C8B-B14F-4D97-AF65-F5344CB8AC3E}">
        <p14:creationId xmlns:p14="http://schemas.microsoft.com/office/powerpoint/2010/main" val="13676384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66F05B-DFA4-6F48-B676-F50E7C038154}"/>
              </a:ext>
            </a:extLst>
          </p:cNvPr>
          <p:cNvSpPr/>
          <p:nvPr userDrawn="1"/>
        </p:nvSpPr>
        <p:spPr bwMode="auto">
          <a:xfrm>
            <a:off x="6149581" y="1645920"/>
            <a:ext cx="2994421" cy="3497580"/>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7" name="Rectangle 6">
            <a:extLst>
              <a:ext uri="{FF2B5EF4-FFF2-40B4-BE49-F238E27FC236}">
                <a16:creationId xmlns:a16="http://schemas.microsoft.com/office/drawing/2014/main" id="{94494DF8-84C9-4641-9876-C01FAA2F1677}"/>
              </a:ext>
            </a:extLst>
          </p:cNvPr>
          <p:cNvSpPr/>
          <p:nvPr userDrawn="1"/>
        </p:nvSpPr>
        <p:spPr bwMode="auto">
          <a:xfrm>
            <a:off x="2" y="0"/>
            <a:ext cx="6149579" cy="1645920"/>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3" name="Picture 12">
            <a:extLst>
              <a:ext uri="{FF2B5EF4-FFF2-40B4-BE49-F238E27FC236}">
                <a16:creationId xmlns:a16="http://schemas.microsoft.com/office/drawing/2014/main" id="{EB73C1E6-BC68-894B-BFA0-E9C181FA15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49580" y="1"/>
            <a:ext cx="2994420" cy="2015504"/>
          </a:xfrm>
          <a:prstGeom prst="rect">
            <a:avLst/>
          </a:prstGeom>
        </p:spPr>
      </p:pic>
      <p:pic>
        <p:nvPicPr>
          <p:cNvPr id="14" name="Picture 13">
            <a:extLst>
              <a:ext uri="{FF2B5EF4-FFF2-40B4-BE49-F238E27FC236}">
                <a16:creationId xmlns:a16="http://schemas.microsoft.com/office/drawing/2014/main" id="{4AD4098B-43D5-4B4E-A524-530B7E386F9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388949"/>
            <a:ext cx="6149580" cy="3754552"/>
          </a:xfrm>
          <a:prstGeom prst="rect">
            <a:avLst/>
          </a:prstGeom>
        </p:spPr>
      </p:pic>
      <p:pic>
        <p:nvPicPr>
          <p:cNvPr id="2" name="Picture 1">
            <a:extLst>
              <a:ext uri="{FF2B5EF4-FFF2-40B4-BE49-F238E27FC236}">
                <a16:creationId xmlns:a16="http://schemas.microsoft.com/office/drawing/2014/main" id="{9A1E061F-A72A-5142-8A32-D6BACF33C6D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 y="144895"/>
            <a:ext cx="6149579" cy="1021134"/>
          </a:xfrm>
          <a:prstGeom prst="rect">
            <a:avLst/>
          </a:prstGeom>
        </p:spPr>
      </p:pic>
      <p:pic>
        <p:nvPicPr>
          <p:cNvPr id="8" name="Picture 7">
            <a:extLst>
              <a:ext uri="{FF2B5EF4-FFF2-40B4-BE49-F238E27FC236}">
                <a16:creationId xmlns:a16="http://schemas.microsoft.com/office/drawing/2014/main" id="{B6B44D79-B0F4-1A43-9BD5-09FD9E662AC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6149578" y="2015505"/>
            <a:ext cx="1615438" cy="161543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losing – Mt. Zion">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66F05B-DFA4-6F48-B676-F50E7C038154}"/>
              </a:ext>
            </a:extLst>
          </p:cNvPr>
          <p:cNvSpPr/>
          <p:nvPr userDrawn="1"/>
        </p:nvSpPr>
        <p:spPr bwMode="auto">
          <a:xfrm>
            <a:off x="6149581" y="1645920"/>
            <a:ext cx="2994421" cy="3497580"/>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7" name="Rectangle 6">
            <a:extLst>
              <a:ext uri="{FF2B5EF4-FFF2-40B4-BE49-F238E27FC236}">
                <a16:creationId xmlns:a16="http://schemas.microsoft.com/office/drawing/2014/main" id="{94494DF8-84C9-4641-9876-C01FAA2F1677}"/>
              </a:ext>
            </a:extLst>
          </p:cNvPr>
          <p:cNvSpPr/>
          <p:nvPr userDrawn="1"/>
        </p:nvSpPr>
        <p:spPr bwMode="auto">
          <a:xfrm>
            <a:off x="2" y="0"/>
            <a:ext cx="6149579" cy="1645920"/>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3" name="Picture 12">
            <a:extLst>
              <a:ext uri="{FF2B5EF4-FFF2-40B4-BE49-F238E27FC236}">
                <a16:creationId xmlns:a16="http://schemas.microsoft.com/office/drawing/2014/main" id="{EB73C1E6-BC68-894B-BFA0-E9C181FA15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49580" y="9411"/>
            <a:ext cx="2994420" cy="1996683"/>
          </a:xfrm>
          <a:prstGeom prst="rect">
            <a:avLst/>
          </a:prstGeom>
        </p:spPr>
      </p:pic>
      <p:pic>
        <p:nvPicPr>
          <p:cNvPr id="14" name="Picture 13">
            <a:extLst>
              <a:ext uri="{FF2B5EF4-FFF2-40B4-BE49-F238E27FC236}">
                <a16:creationId xmlns:a16="http://schemas.microsoft.com/office/drawing/2014/main" id="{4AD4098B-43D5-4B4E-A524-530B7E386F9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388949"/>
            <a:ext cx="6149577" cy="3754552"/>
          </a:xfrm>
          <a:prstGeom prst="rect">
            <a:avLst/>
          </a:prstGeom>
        </p:spPr>
      </p:pic>
      <p:pic>
        <p:nvPicPr>
          <p:cNvPr id="10" name="Picture 9">
            <a:extLst>
              <a:ext uri="{FF2B5EF4-FFF2-40B4-BE49-F238E27FC236}">
                <a16:creationId xmlns:a16="http://schemas.microsoft.com/office/drawing/2014/main" id="{EA44FD6C-4722-4647-8824-7BD62CB4991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149577" y="1994818"/>
            <a:ext cx="1615440" cy="1615440"/>
          </a:xfrm>
          <a:prstGeom prst="rect">
            <a:avLst/>
          </a:prstGeom>
          <a:solidFill>
            <a:schemeClr val="accent1"/>
          </a:solidFill>
        </p:spPr>
      </p:pic>
      <p:pic>
        <p:nvPicPr>
          <p:cNvPr id="15" name="Graphic 14">
            <a:extLst>
              <a:ext uri="{FF2B5EF4-FFF2-40B4-BE49-F238E27FC236}">
                <a16:creationId xmlns:a16="http://schemas.microsoft.com/office/drawing/2014/main" id="{A81F62F8-022A-8040-9203-343FE92FDB09}"/>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35407" b="39964"/>
          <a:stretch/>
        </p:blipFill>
        <p:spPr>
          <a:xfrm>
            <a:off x="-993817" y="0"/>
            <a:ext cx="7143396" cy="1388949"/>
          </a:xfrm>
          <a:prstGeom prst="rect">
            <a:avLst/>
          </a:prstGeom>
        </p:spPr>
      </p:pic>
    </p:spTree>
    <p:extLst>
      <p:ext uri="{BB962C8B-B14F-4D97-AF65-F5344CB8AC3E}">
        <p14:creationId xmlns:p14="http://schemas.microsoft.com/office/powerpoint/2010/main" val="28116350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4FBE2C-79B3-0741-8C4F-E79579E3B5C3}"/>
              </a:ext>
            </a:extLst>
          </p:cNvPr>
          <p:cNvSpPr/>
          <p:nvPr userDrawn="1"/>
        </p:nvSpPr>
        <p:spPr bwMode="auto">
          <a:xfrm>
            <a:off x="0" y="1645921"/>
            <a:ext cx="2994421" cy="3497580"/>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6" name="Rectangle 5">
            <a:extLst>
              <a:ext uri="{FF2B5EF4-FFF2-40B4-BE49-F238E27FC236}">
                <a16:creationId xmlns:a16="http://schemas.microsoft.com/office/drawing/2014/main" id="{7CBA96EE-AE7F-9D47-80E0-948746F73CBD}"/>
              </a:ext>
            </a:extLst>
          </p:cNvPr>
          <p:cNvSpPr/>
          <p:nvPr userDrawn="1"/>
        </p:nvSpPr>
        <p:spPr bwMode="auto">
          <a:xfrm>
            <a:off x="2756757" y="0"/>
            <a:ext cx="6387245" cy="1645920"/>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1" name="Picture 10">
            <a:extLst>
              <a:ext uri="{FF2B5EF4-FFF2-40B4-BE49-F238E27FC236}">
                <a16:creationId xmlns:a16="http://schemas.microsoft.com/office/drawing/2014/main" id="{4508378B-0C89-E14E-8069-2034FF2D0F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2" y="1"/>
            <a:ext cx="2760609" cy="2015504"/>
          </a:xfrm>
          <a:prstGeom prst="rect">
            <a:avLst/>
          </a:prstGeom>
        </p:spPr>
      </p:pic>
      <p:pic>
        <p:nvPicPr>
          <p:cNvPr id="13" name="Picture 12">
            <a:extLst>
              <a:ext uri="{FF2B5EF4-FFF2-40B4-BE49-F238E27FC236}">
                <a16:creationId xmlns:a16="http://schemas.microsoft.com/office/drawing/2014/main" id="{A98C622B-BC71-0F4D-ACEB-367F089BDF4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756754" y="1257301"/>
            <a:ext cx="6387246" cy="3886199"/>
          </a:xfrm>
          <a:prstGeom prst="rect">
            <a:avLst/>
          </a:prstGeom>
        </p:spPr>
      </p:pic>
      <p:pic>
        <p:nvPicPr>
          <p:cNvPr id="14" name="Picture 13">
            <a:extLst>
              <a:ext uri="{FF2B5EF4-FFF2-40B4-BE49-F238E27FC236}">
                <a16:creationId xmlns:a16="http://schemas.microsoft.com/office/drawing/2014/main" id="{FC4AB437-D405-6C43-9FA5-FD5F04163FC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140700" y="2015504"/>
            <a:ext cx="1615440" cy="1615440"/>
          </a:xfrm>
          <a:prstGeom prst="rect">
            <a:avLst/>
          </a:prstGeom>
          <a:solidFill>
            <a:schemeClr val="accent1"/>
          </a:solidFill>
        </p:spPr>
      </p:pic>
      <p:pic>
        <p:nvPicPr>
          <p:cNvPr id="2" name="Picture 1">
            <a:extLst>
              <a:ext uri="{FF2B5EF4-FFF2-40B4-BE49-F238E27FC236}">
                <a16:creationId xmlns:a16="http://schemas.microsoft.com/office/drawing/2014/main" id="{2A46CC52-4A32-374A-BF1E-0FA06087FD5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454" t="5935" r="2464" b="11182"/>
          <a:stretch/>
        </p:blipFill>
        <p:spPr>
          <a:xfrm>
            <a:off x="2756141" y="30482"/>
            <a:ext cx="6387861" cy="1226817"/>
          </a:xfrm>
          <a:prstGeom prst="rect">
            <a:avLst/>
          </a:prstGeom>
        </p:spPr>
      </p:pic>
    </p:spTree>
    <p:extLst>
      <p:ext uri="{BB962C8B-B14F-4D97-AF65-F5344CB8AC3E}">
        <p14:creationId xmlns:p14="http://schemas.microsoft.com/office/powerpoint/2010/main" val="29792871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4FBBD5-5854-194C-9766-1823F3F5452C}"/>
              </a:ext>
            </a:extLst>
          </p:cNvPr>
          <p:cNvSpPr/>
          <p:nvPr userDrawn="1"/>
        </p:nvSpPr>
        <p:spPr bwMode="auto">
          <a:xfrm>
            <a:off x="0" y="1645921"/>
            <a:ext cx="2994421" cy="3497580"/>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6" name="Rectangle 5">
            <a:extLst>
              <a:ext uri="{FF2B5EF4-FFF2-40B4-BE49-F238E27FC236}">
                <a16:creationId xmlns:a16="http://schemas.microsoft.com/office/drawing/2014/main" id="{FEB282E7-F7BC-5A48-9E5F-4ECBFDF952A0}"/>
              </a:ext>
            </a:extLst>
          </p:cNvPr>
          <p:cNvSpPr/>
          <p:nvPr userDrawn="1"/>
        </p:nvSpPr>
        <p:spPr bwMode="auto">
          <a:xfrm>
            <a:off x="2756757" y="0"/>
            <a:ext cx="6387245" cy="1645920"/>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 name="Picture 9">
            <a:extLst>
              <a:ext uri="{FF2B5EF4-FFF2-40B4-BE49-F238E27FC236}">
                <a16:creationId xmlns:a16="http://schemas.microsoft.com/office/drawing/2014/main" id="{21C94893-0820-A743-86A6-BDEB411A72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2756753" cy="2015504"/>
          </a:xfrm>
          <a:prstGeom prst="rect">
            <a:avLst/>
          </a:prstGeom>
        </p:spPr>
      </p:pic>
      <p:pic>
        <p:nvPicPr>
          <p:cNvPr id="11" name="Picture 10">
            <a:extLst>
              <a:ext uri="{FF2B5EF4-FFF2-40B4-BE49-F238E27FC236}">
                <a16:creationId xmlns:a16="http://schemas.microsoft.com/office/drawing/2014/main" id="{1412EA7E-47D5-4248-9461-6049F4FA2F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756754" y="1257301"/>
            <a:ext cx="6387246" cy="3886199"/>
          </a:xfrm>
          <a:prstGeom prst="rect">
            <a:avLst/>
          </a:prstGeom>
        </p:spPr>
      </p:pic>
      <p:pic>
        <p:nvPicPr>
          <p:cNvPr id="9" name="Graphic 8">
            <a:extLst>
              <a:ext uri="{FF2B5EF4-FFF2-40B4-BE49-F238E27FC236}">
                <a16:creationId xmlns:a16="http://schemas.microsoft.com/office/drawing/2014/main" id="{21F1DBF9-E6D2-EC49-80D7-6EE1B776A50D}"/>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37974" b="37397"/>
          <a:stretch/>
        </p:blipFill>
        <p:spPr>
          <a:xfrm>
            <a:off x="2756140" y="15255"/>
            <a:ext cx="6387860" cy="1242044"/>
          </a:xfrm>
          <a:prstGeom prst="rect">
            <a:avLst/>
          </a:prstGeom>
        </p:spPr>
      </p:pic>
      <p:pic>
        <p:nvPicPr>
          <p:cNvPr id="13" name="Picture 12">
            <a:extLst>
              <a:ext uri="{FF2B5EF4-FFF2-40B4-BE49-F238E27FC236}">
                <a16:creationId xmlns:a16="http://schemas.microsoft.com/office/drawing/2014/main" id="{5656DF26-9AA1-AC46-9695-22DFD8CE98E3}"/>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1140700" y="2015504"/>
            <a:ext cx="1615440" cy="1615440"/>
          </a:xfrm>
          <a:prstGeom prst="rect">
            <a:avLst/>
          </a:prstGeom>
          <a:solidFill>
            <a:schemeClr val="accent1"/>
          </a:solidFill>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1951592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sp>
        <p:nvSpPr>
          <p:cNvPr id="3" name="Chart Placeholder 2"/>
          <p:cNvSpPr>
            <a:spLocks noGrp="1"/>
          </p:cNvSpPr>
          <p:nvPr>
            <p:ph type="chart" sz="quarter" idx="14"/>
          </p:nvPr>
        </p:nvSpPr>
        <p:spPr>
          <a:xfrm>
            <a:off x="268359" y="337931"/>
            <a:ext cx="8587407" cy="4065105"/>
          </a:xfrm>
          <a:prstGeom prst="rect">
            <a:avLst/>
          </a:prstGeom>
        </p:spPr>
        <p:txBody>
          <a:bodyPr>
            <a:normAutofit/>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dirty="0"/>
              <a:t>Click icon to add chart</a:t>
            </a:r>
          </a:p>
        </p:txBody>
      </p:sp>
    </p:spTree>
    <p:extLst>
      <p:ext uri="{BB962C8B-B14F-4D97-AF65-F5344CB8AC3E}">
        <p14:creationId xmlns:p14="http://schemas.microsoft.com/office/powerpoint/2010/main" val="6329067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1"/>
            <a:ext cx="8173580" cy="458587"/>
          </a:xfrm>
        </p:spPr>
        <p:txBody>
          <a:bodyPr anchor="b">
            <a:noAutofit/>
          </a:bodyPr>
          <a:lstStyle>
            <a:lvl1pPr>
              <a:defRPr sz="3600" b="0" i="0">
                <a:latin typeface="Garamond" panose="02020404030301010803" pitchFamily="18" charset="0"/>
                <a:ea typeface="Helvetica Neue" panose="02000503000000020004" pitchFamily="2" charset="0"/>
                <a:cs typeface="Arial" panose="020B0604020202020204" pitchFamily="34" charset="0"/>
              </a:defRPr>
            </a:lvl1pPr>
          </a:lstStyle>
          <a:p>
            <a:r>
              <a:rPr lang="en-US" dirty="0"/>
              <a:t>Slide Title Here</a:t>
            </a:r>
          </a:p>
        </p:txBody>
      </p:sp>
      <p:sp>
        <p:nvSpPr>
          <p:cNvPr id="12" name="Text Placeholder 3"/>
          <p:cNvSpPr>
            <a:spLocks noGrp="1"/>
          </p:cNvSpPr>
          <p:nvPr>
            <p:ph type="body" sz="quarter" idx="15" hasCustomPrompt="1"/>
          </p:nvPr>
        </p:nvSpPr>
        <p:spPr>
          <a:xfrm>
            <a:off x="457202" y="695741"/>
            <a:ext cx="8169964" cy="334897"/>
          </a:xfrm>
          <a:prstGeom prst="rect">
            <a:avLst/>
          </a:prstGeom>
        </p:spPr>
        <p:txBody>
          <a:bodyPr>
            <a:noAutofit/>
          </a:bodyPr>
          <a:lstStyle>
            <a:lvl1pPr marL="0" indent="0">
              <a:lnSpc>
                <a:spcPct val="100000"/>
              </a:lnSpc>
              <a:buNone/>
              <a:defRPr sz="1800" b="0" i="0">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9" name="Content Placeholder 2">
            <a:extLst>
              <a:ext uri="{FF2B5EF4-FFF2-40B4-BE49-F238E27FC236}">
                <a16:creationId xmlns:a16="http://schemas.microsoft.com/office/drawing/2014/main" id="{9469704F-E66B-5B41-BF3B-8C6539B48428}"/>
              </a:ext>
            </a:extLst>
          </p:cNvPr>
          <p:cNvSpPr>
            <a:spLocks noGrp="1"/>
          </p:cNvSpPr>
          <p:nvPr>
            <p:ph sz="quarter" idx="16"/>
          </p:nvPr>
        </p:nvSpPr>
        <p:spPr>
          <a:xfrm>
            <a:off x="453585" y="1401763"/>
            <a:ext cx="3915528" cy="2932112"/>
          </a:xfrm>
        </p:spPr>
        <p:txBody>
          <a:bodyPr/>
          <a:lstStyle>
            <a:lvl1pPr>
              <a:defRPr b="0" i="0"/>
            </a:lvl1pPr>
            <a:lvl2pPr>
              <a:defRPr b="0" i="0"/>
            </a:lvl2pPr>
            <a:lvl3pPr>
              <a:defRPr b="0" i="0"/>
            </a:lvl3pPr>
            <a:lvl4pPr>
              <a:defRPr b="0" i="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2">
            <a:extLst>
              <a:ext uri="{FF2B5EF4-FFF2-40B4-BE49-F238E27FC236}">
                <a16:creationId xmlns:a16="http://schemas.microsoft.com/office/drawing/2014/main" id="{C99F718F-E8D1-5640-A678-0137FDBAEC9F}"/>
              </a:ext>
            </a:extLst>
          </p:cNvPr>
          <p:cNvSpPr>
            <a:spLocks noGrp="1"/>
          </p:cNvSpPr>
          <p:nvPr>
            <p:ph sz="quarter" idx="20"/>
          </p:nvPr>
        </p:nvSpPr>
        <p:spPr>
          <a:xfrm>
            <a:off x="4733354" y="1401763"/>
            <a:ext cx="3915528" cy="2932112"/>
          </a:xfrm>
        </p:spPr>
        <p:txBody>
          <a:bodyPr/>
          <a:lstStyle>
            <a:lvl1pPr>
              <a:defRPr b="0" i="0"/>
            </a:lvl1pPr>
            <a:lvl2pPr>
              <a:defRPr b="0" i="0"/>
            </a:lvl2pPr>
            <a:lvl3pPr>
              <a:defRPr b="0" i="0"/>
            </a:lvl3pPr>
            <a:lvl4pPr>
              <a:defRPr b="0" i="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8415597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Nav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sp>
        <p:nvSpPr>
          <p:cNvPr id="7" name="TextBox 6"/>
          <p:cNvSpPr txBox="1"/>
          <p:nvPr userDrawn="1"/>
        </p:nvSpPr>
        <p:spPr bwMode="auto">
          <a:xfrm>
            <a:off x="457203" y="198783"/>
            <a:ext cx="1192695" cy="2123658"/>
          </a:xfrm>
          <a:prstGeom prst="rect">
            <a:avLst/>
          </a:prstGeom>
          <a:noFill/>
          <a:ln w="19050" algn="ctr">
            <a:noFill/>
            <a:miter lim="800000"/>
            <a:headEnd/>
            <a:tailEnd/>
          </a:ln>
        </p:spPr>
        <p:txBody>
          <a:bodyPr wrap="square" lIns="0" tIns="0" rIns="0" bIns="0" rtlCol="0">
            <a:spAutoFit/>
          </a:bodyPr>
          <a:lstStyle/>
          <a:p>
            <a:r>
              <a:rPr lang="en-US" sz="13800" b="0" i="0" dirty="0">
                <a:solidFill>
                  <a:schemeClr val="tx2"/>
                </a:solidFill>
                <a:latin typeface="Arial" panose="020B0604020202020204" pitchFamily="34" charset="0"/>
                <a:ea typeface="Helvetica Neue" panose="02000503000000020004" pitchFamily="2" charset="0"/>
                <a:cs typeface="Arial" panose="020B0604020202020204" pitchFamily="34" charset="0"/>
              </a:rPr>
              <a:t>“</a:t>
            </a:r>
          </a:p>
        </p:txBody>
      </p:sp>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Arial" panose="020B0604020202020204" pitchFamily="34" charset="0"/>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9"/>
            <a:ext cx="6513958" cy="430429"/>
          </a:xfrm>
          <a:prstGeom prst="rect">
            <a:avLst/>
          </a:prstGeom>
        </p:spPr>
        <p:txBody>
          <a:bodyPr>
            <a:normAutofit/>
          </a:bodyPr>
          <a:lstStyle>
            <a:lvl1pPr marL="0" indent="0">
              <a:lnSpc>
                <a:spcPct val="100000"/>
              </a:lnSpc>
              <a:buNone/>
              <a:defRPr sz="18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3"/>
            <a:ext cx="6513958" cy="440937"/>
          </a:xfrm>
          <a:prstGeom prst="rect">
            <a:avLst/>
          </a:prstGeom>
        </p:spPr>
        <p:txBody>
          <a:bodyPr>
            <a:normAutofit/>
          </a:bodyPr>
          <a:lstStyle>
            <a:lvl1pPr marL="0" indent="0">
              <a:lnSpc>
                <a:spcPts val="2000"/>
              </a:lnSpc>
              <a:buNone/>
              <a:defRPr sz="1800" b="0" i="0" baseline="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dirty="0"/>
              <a:t>Position Title</a:t>
            </a:r>
          </a:p>
        </p:txBody>
      </p:sp>
    </p:spTree>
    <p:extLst>
      <p:ext uri="{BB962C8B-B14F-4D97-AF65-F5344CB8AC3E}">
        <p14:creationId xmlns:p14="http://schemas.microsoft.com/office/powerpoint/2010/main" val="179054717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sp>
        <p:nvSpPr>
          <p:cNvPr id="7" name="TextBox 6"/>
          <p:cNvSpPr txBox="1"/>
          <p:nvPr userDrawn="1"/>
        </p:nvSpPr>
        <p:spPr bwMode="auto">
          <a:xfrm>
            <a:off x="457203" y="198783"/>
            <a:ext cx="1192695" cy="2123658"/>
          </a:xfrm>
          <a:prstGeom prst="rect">
            <a:avLst/>
          </a:prstGeom>
          <a:noFill/>
          <a:ln w="19050" algn="ctr">
            <a:noFill/>
            <a:miter lim="800000"/>
            <a:headEnd/>
            <a:tailEnd/>
          </a:ln>
        </p:spPr>
        <p:txBody>
          <a:bodyPr wrap="square" lIns="0" tIns="0" rIns="0" bIns="0" rtlCol="0">
            <a:spAutoFit/>
          </a:bodyPr>
          <a:lstStyle/>
          <a:p>
            <a:r>
              <a:rPr lang="en-US" sz="13800" b="0" i="0" dirty="0">
                <a:solidFill>
                  <a:schemeClr val="accent2"/>
                </a:solidFill>
                <a:latin typeface="Arial" panose="020B0604020202020204" pitchFamily="34" charset="0"/>
                <a:ea typeface="Helvetica Neue" panose="02000503000000020004" pitchFamily="2" charset="0"/>
                <a:cs typeface="Arial" panose="020B0604020202020204" pitchFamily="34" charset="0"/>
              </a:rPr>
              <a:t>“</a:t>
            </a:r>
          </a:p>
        </p:txBody>
      </p:sp>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Arial" panose="020B0604020202020204" pitchFamily="34" charset="0"/>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lorem ipsum. Ut </a:t>
            </a:r>
            <a:r>
              <a:rPr lang="en-US" dirty="0" err="1"/>
              <a:t>enim</a:t>
            </a:r>
            <a:r>
              <a:rPr lang="en-US" dirty="0"/>
              <a:t> ad minim </a:t>
            </a:r>
            <a:r>
              <a:rPr lang="en-US" dirty="0" err="1"/>
              <a:t>quis</a:t>
            </a:r>
            <a:r>
              <a:rPr lang="en-US" dirty="0"/>
              <a:t> </a:t>
            </a:r>
            <a:r>
              <a:rPr lang="en-US" dirty="0" err="1"/>
              <a:t>nostrud</a:t>
            </a:r>
            <a:r>
              <a:rPr lang="en-US" dirty="0"/>
              <a:t>.</a:t>
            </a:r>
          </a:p>
        </p:txBody>
      </p:sp>
      <p:sp>
        <p:nvSpPr>
          <p:cNvPr id="14" name="Text Placeholder 13"/>
          <p:cNvSpPr>
            <a:spLocks noGrp="1"/>
          </p:cNvSpPr>
          <p:nvPr>
            <p:ph type="body" sz="quarter" idx="14" hasCustomPrompt="1"/>
          </p:nvPr>
        </p:nvSpPr>
        <p:spPr>
          <a:xfrm>
            <a:off x="447674" y="3696829"/>
            <a:ext cx="6513958" cy="430429"/>
          </a:xfrm>
          <a:prstGeom prst="rect">
            <a:avLst/>
          </a:prstGeom>
        </p:spPr>
        <p:txBody>
          <a:bodyPr>
            <a:normAutofit/>
          </a:bodyPr>
          <a:lstStyle>
            <a:lvl1pPr marL="0" indent="0">
              <a:lnSpc>
                <a:spcPct val="100000"/>
              </a:lnSpc>
              <a:buNone/>
              <a:defRPr sz="1800" b="0" i="0">
                <a:solidFill>
                  <a:schemeClr val="accent2"/>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dirty="0"/>
              <a:t>Author’s Name</a:t>
            </a:r>
          </a:p>
        </p:txBody>
      </p:sp>
      <p:sp>
        <p:nvSpPr>
          <p:cNvPr id="15" name="Text Placeholder 13"/>
          <p:cNvSpPr>
            <a:spLocks noGrp="1"/>
          </p:cNvSpPr>
          <p:nvPr>
            <p:ph type="body" sz="quarter" idx="15" hasCustomPrompt="1"/>
          </p:nvPr>
        </p:nvSpPr>
        <p:spPr>
          <a:xfrm>
            <a:off x="447674" y="3980953"/>
            <a:ext cx="6513958" cy="440937"/>
          </a:xfrm>
          <a:prstGeom prst="rect">
            <a:avLst/>
          </a:prstGeom>
        </p:spPr>
        <p:txBody>
          <a:bodyPr>
            <a:normAutofit/>
          </a:bodyPr>
          <a:lstStyle>
            <a:lvl1pPr marL="0" indent="0">
              <a:lnSpc>
                <a:spcPts val="2000"/>
              </a:lnSpc>
              <a:buNone/>
              <a:defRPr sz="1800" b="0" i="0" baseline="0">
                <a:solidFill>
                  <a:schemeClr val="accent2"/>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dirty="0"/>
              <a:t>Position Title</a:t>
            </a:r>
          </a:p>
        </p:txBody>
      </p:sp>
    </p:spTree>
    <p:extLst>
      <p:ext uri="{BB962C8B-B14F-4D97-AF65-F5344CB8AC3E}">
        <p14:creationId xmlns:p14="http://schemas.microsoft.com/office/powerpoint/2010/main" val="207338431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theme" Target="../theme/theme2.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9685" y="1401417"/>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Placeholder 1"/>
          <p:cNvSpPr>
            <a:spLocks noGrp="1"/>
          </p:cNvSpPr>
          <p:nvPr>
            <p:ph type="title"/>
          </p:nvPr>
        </p:nvSpPr>
        <p:spPr>
          <a:xfrm>
            <a:off x="453585" y="318751"/>
            <a:ext cx="8173580" cy="458587"/>
          </a:xfrm>
          <a:prstGeom prst="rect">
            <a:avLst/>
          </a:prstGeom>
        </p:spPr>
        <p:txBody>
          <a:bodyPr vert="horz" wrap="square" lIns="91440" tIns="45720" rIns="91440" bIns="45720" rtlCol="0" anchor="t" anchorCtr="0">
            <a:noAutofit/>
          </a:bodyPr>
          <a:lstStyle/>
          <a:p>
            <a:r>
              <a:rPr lang="en-US" dirty="0"/>
              <a:t>Slide Title Here</a:t>
            </a:r>
          </a:p>
        </p:txBody>
      </p:sp>
      <p:sp>
        <p:nvSpPr>
          <p:cNvPr id="11" name="Footer Placeholder 5"/>
          <p:cNvSpPr>
            <a:spLocks noGrp="1"/>
          </p:cNvSpPr>
          <p:nvPr>
            <p:ph type="ftr" sz="quarter" idx="3"/>
          </p:nvPr>
        </p:nvSpPr>
        <p:spPr>
          <a:xfrm>
            <a:off x="548152" y="4852597"/>
            <a:ext cx="4310907" cy="103485"/>
          </a:xfrm>
          <a:prstGeom prst="rect">
            <a:avLst/>
          </a:prstGeom>
        </p:spPr>
        <p:txBody>
          <a:bodyPr vert="horz" wrap="square" lIns="0" tIns="0" rIns="0" bIns="0" rtlCol="0" anchor="b" anchorCtr="0"/>
          <a:lstStyle>
            <a:lvl1pPr algn="l">
              <a:defRPr sz="700" b="0" i="0">
                <a:solidFill>
                  <a:schemeClr val="tx1"/>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12" name="Slide Number Placeholder 6"/>
          <p:cNvSpPr>
            <a:spLocks noGrp="1"/>
          </p:cNvSpPr>
          <p:nvPr>
            <p:ph type="sldNum" sz="quarter" idx="4"/>
          </p:nvPr>
        </p:nvSpPr>
        <p:spPr>
          <a:xfrm>
            <a:off x="272107" y="4840129"/>
            <a:ext cx="246061" cy="116425"/>
          </a:xfrm>
          <a:prstGeom prst="rect">
            <a:avLst/>
          </a:prstGeom>
        </p:spPr>
        <p:txBody>
          <a:bodyPr vert="horz" wrap="square" lIns="0" tIns="0" rIns="0" bIns="0" rtlCol="0" anchor="b" anchorCtr="0"/>
          <a:lstStyle>
            <a:lvl1pPr algn="l">
              <a:defRPr sz="700" b="0" i="0">
                <a:solidFill>
                  <a:schemeClr val="tx1"/>
                </a:solidFill>
                <a:latin typeface="Arial" panose="020B0604020202020204" pitchFamily="34" charset="0"/>
                <a:cs typeface="Arial" panose="020B0604020202020204" pitchFamily="34" charset="0"/>
              </a:defRPr>
            </a:lvl1pPr>
          </a:lstStyle>
          <a:p>
            <a:fld id="{7BCC8D0D-EAEC-449D-9161-023DFF90F2E2}" type="slidenum">
              <a:rPr lang="en-US" smtClean="0"/>
              <a:pPr/>
              <a:t>‹#›</a:t>
            </a:fld>
            <a:endParaRPr lang="en-US" dirty="0"/>
          </a:p>
        </p:txBody>
      </p:sp>
      <p:cxnSp>
        <p:nvCxnSpPr>
          <p:cNvPr id="36" name="Straight Connector 35"/>
          <p:cNvCxnSpPr/>
          <p:nvPr userDrawn="1"/>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8393113" y="4800601"/>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b="0" i="0" dirty="0">
              <a:latin typeface="Arial" panose="020B0604020202020204" pitchFamily="34" charset="0"/>
            </a:endParaRPr>
          </a:p>
        </p:txBody>
      </p:sp>
    </p:spTree>
    <p:extLst>
      <p:ext uri="{BB962C8B-B14F-4D97-AF65-F5344CB8AC3E}">
        <p14:creationId xmlns:p14="http://schemas.microsoft.com/office/powerpoint/2010/main" val="120305182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4" r:id="rId4"/>
    <p:sldLayoutId id="2147483982"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4016" r:id="rId14"/>
    <p:sldLayoutId id="2147483994" r:id="rId15"/>
    <p:sldLayoutId id="2147483995" r:id="rId16"/>
  </p:sldLayoutIdLst>
  <p:transition>
    <p:fade/>
  </p:transition>
  <p:hf hdr="0"/>
  <p:txStyles>
    <p:titleStyle>
      <a:lvl1pPr algn="l" defTabSz="914378" rtl="0" eaLnBrk="1" latinLnBrk="0" hangingPunct="1">
        <a:lnSpc>
          <a:spcPct val="85000"/>
        </a:lnSpc>
        <a:spcBef>
          <a:spcPct val="0"/>
        </a:spcBef>
        <a:buNone/>
        <a:defRPr lang="en-US" sz="36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p:titleStyle>
    <p:bodyStyle>
      <a:lvl1pPr marL="233357" indent="-23335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522275" indent="-227007" algn="l" defTabSz="640064" rtl="0" eaLnBrk="1" latinLnBrk="0" hangingPunct="1">
        <a:lnSpc>
          <a:spcPct val="100000"/>
        </a:lnSpc>
        <a:spcBef>
          <a:spcPts val="0"/>
        </a:spcBef>
        <a:spcAft>
          <a:spcPts val="600"/>
        </a:spcAft>
        <a:buClr>
          <a:schemeClr val="tx1"/>
        </a:buClr>
        <a:buSzPct val="100000"/>
        <a:buFont typeface=".AppleSystemUIFont" charset="0"/>
        <a:buChar char="-"/>
        <a:tabLst/>
        <a:defRPr lang="en-US" sz="20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2pPr>
      <a:lvl3pPr marL="746106" indent="-166684"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3pPr>
      <a:lvl4pPr marL="979463" indent="-173034" algn="l" defTabSz="640064" rtl="0" eaLnBrk="1" latinLnBrk="0" hangingPunct="1">
        <a:lnSpc>
          <a:spcPct val="100000"/>
        </a:lnSpc>
        <a:spcBef>
          <a:spcPts val="0"/>
        </a:spcBef>
        <a:spcAft>
          <a:spcPts val="600"/>
        </a:spcAft>
        <a:buClr>
          <a:schemeClr val="tx1"/>
        </a:buClr>
        <a:buSzPct val="100000"/>
        <a:buFont typeface=".AppleSystemUIFont" charset="0"/>
        <a:buChar char="-"/>
        <a:tabLst/>
        <a:defRPr lang="en-US" sz="16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4pPr>
      <a:lvl5pPr marL="1312830" indent="-227007" algn="l" defTabSz="640064" rtl="0" eaLnBrk="1" latinLnBrk="0" hangingPunct="1">
        <a:lnSpc>
          <a:spcPct val="100000"/>
        </a:lnSpc>
        <a:spcBef>
          <a:spcPts val="0"/>
        </a:spcBef>
        <a:spcAft>
          <a:spcPts val="1000"/>
        </a:spcAft>
        <a:buClr>
          <a:schemeClr val="accent1"/>
        </a:buClr>
        <a:buSzPct val="80000"/>
        <a:buFont typeface="Wingdings" charset="2"/>
        <a:buChar char="§"/>
        <a:defRPr lang="en-US" sz="1400" b="0" kern="1200" dirty="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ooter Placeholder 5"/>
          <p:cNvSpPr>
            <a:spLocks noGrp="1"/>
          </p:cNvSpPr>
          <p:nvPr>
            <p:ph type="ftr" sz="quarter" idx="3"/>
          </p:nvPr>
        </p:nvSpPr>
        <p:spPr>
          <a:xfrm>
            <a:off x="548152" y="4852597"/>
            <a:ext cx="4310907" cy="103485"/>
          </a:xfrm>
          <a:prstGeom prst="rect">
            <a:avLst/>
          </a:prstGeom>
        </p:spPr>
        <p:txBody>
          <a:bodyPr vert="horz" wrap="square" lIns="0" tIns="0" rIns="0" bIns="0" rtlCol="0" anchor="b" anchorCtr="0"/>
          <a:lstStyle>
            <a:lvl1pPr algn="l">
              <a:defRPr sz="7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endParaRPr lang="en-US" dirty="0"/>
          </a:p>
        </p:txBody>
      </p:sp>
      <p:sp>
        <p:nvSpPr>
          <p:cNvPr id="12" name="Slide Number Placeholder 6"/>
          <p:cNvSpPr>
            <a:spLocks noGrp="1"/>
          </p:cNvSpPr>
          <p:nvPr>
            <p:ph type="sldNum" sz="quarter" idx="4"/>
          </p:nvPr>
        </p:nvSpPr>
        <p:spPr>
          <a:xfrm>
            <a:off x="272107" y="4840129"/>
            <a:ext cx="246061" cy="116425"/>
          </a:xfrm>
          <a:prstGeom prst="rect">
            <a:avLst/>
          </a:prstGeom>
        </p:spPr>
        <p:txBody>
          <a:bodyPr vert="horz" wrap="square" lIns="0" tIns="0" rIns="0" bIns="0" rtlCol="0" anchor="b" anchorCtr="0"/>
          <a:lstStyle>
            <a:lvl1pPr algn="l">
              <a:defRPr sz="7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8393113" y="4800601"/>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b="0" i="0" dirty="0">
              <a:latin typeface="Arial" panose="020B0604020202020204" pitchFamily="34" charset="0"/>
              <a:ea typeface="Helvetica Neue" panose="02000503000000020004" pitchFamily="2" charset="0"/>
              <a:cs typeface="Arial" panose="020B0604020202020204" pitchFamily="34" charset="0"/>
            </a:endParaRPr>
          </a:p>
        </p:txBody>
      </p:sp>
      <p:sp>
        <p:nvSpPr>
          <p:cNvPr id="10" name="Text Placeholder 3">
            <a:extLst>
              <a:ext uri="{FF2B5EF4-FFF2-40B4-BE49-F238E27FC236}">
                <a16:creationId xmlns:a16="http://schemas.microsoft.com/office/drawing/2014/main" id="{77A11AC4-0317-9648-9B11-2E4A9F79415E}"/>
              </a:ext>
            </a:extLst>
          </p:cNvPr>
          <p:cNvSpPr>
            <a:spLocks noGrp="1"/>
          </p:cNvSpPr>
          <p:nvPr>
            <p:ph type="body" idx="1"/>
          </p:nvPr>
        </p:nvSpPr>
        <p:spPr>
          <a:xfrm>
            <a:off x="459685" y="1401417"/>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itle Placeholder 1">
            <a:extLst>
              <a:ext uri="{FF2B5EF4-FFF2-40B4-BE49-F238E27FC236}">
                <a16:creationId xmlns:a16="http://schemas.microsoft.com/office/drawing/2014/main" id="{EEA57C94-8CEE-E147-BA04-64415375E2D2}"/>
              </a:ext>
            </a:extLst>
          </p:cNvPr>
          <p:cNvSpPr>
            <a:spLocks noGrp="1"/>
          </p:cNvSpPr>
          <p:nvPr>
            <p:ph type="title"/>
          </p:nvPr>
        </p:nvSpPr>
        <p:spPr>
          <a:xfrm>
            <a:off x="453585" y="318751"/>
            <a:ext cx="8173580" cy="458587"/>
          </a:xfrm>
          <a:prstGeom prst="rect">
            <a:avLst/>
          </a:prstGeom>
        </p:spPr>
        <p:txBody>
          <a:bodyPr vert="horz" wrap="square" lIns="91440" tIns="45720" rIns="91440" bIns="45720" rtlCol="0" anchor="t" anchorCtr="0">
            <a:noAutofit/>
          </a:bodyPr>
          <a:lstStyle/>
          <a:p>
            <a:r>
              <a:rPr lang="en-US" dirty="0"/>
              <a:t>Slide Title Here</a:t>
            </a:r>
          </a:p>
        </p:txBody>
      </p:sp>
    </p:spTree>
    <p:extLst>
      <p:ext uri="{BB962C8B-B14F-4D97-AF65-F5344CB8AC3E}">
        <p14:creationId xmlns:p14="http://schemas.microsoft.com/office/powerpoint/2010/main" val="1239549721"/>
      </p:ext>
    </p:extLst>
  </p:cSld>
  <p:clrMap bg1="lt1" tx1="dk1" bg2="lt2" tx2="dk2" accent1="accent1" accent2="accent2" accent3="accent3" accent4="accent4" accent5="accent5" accent6="accent6" hlink="hlink" folHlink="folHlink"/>
  <p:sldLayoutIdLst>
    <p:sldLayoutId id="2147483955" r:id="rId1"/>
    <p:sldLayoutId id="2147483972" r:id="rId2"/>
    <p:sldLayoutId id="2147483975" r:id="rId3"/>
    <p:sldLayoutId id="2147483976" r:id="rId4"/>
    <p:sldLayoutId id="2147484011" r:id="rId5"/>
    <p:sldLayoutId id="2147484012" r:id="rId6"/>
    <p:sldLayoutId id="2147484013" r:id="rId7"/>
    <p:sldLayoutId id="2147484001" r:id="rId8"/>
    <p:sldLayoutId id="2147484007" r:id="rId9"/>
    <p:sldLayoutId id="2147484009" r:id="rId10"/>
    <p:sldLayoutId id="2147484008" r:id="rId11"/>
    <p:sldLayoutId id="2147483944" r:id="rId12"/>
    <p:sldLayoutId id="2147483951" r:id="rId13"/>
    <p:sldLayoutId id="2147483953" r:id="rId14"/>
    <p:sldLayoutId id="2147484000" r:id="rId15"/>
    <p:sldLayoutId id="2147483950" r:id="rId16"/>
    <p:sldLayoutId id="2147483960" r:id="rId17"/>
    <p:sldLayoutId id="2147483961" r:id="rId18"/>
    <p:sldLayoutId id="2147483966" r:id="rId19"/>
    <p:sldLayoutId id="2147483967" r:id="rId20"/>
    <p:sldLayoutId id="2147483968" r:id="rId21"/>
    <p:sldLayoutId id="2147483969" r:id="rId22"/>
    <p:sldLayoutId id="2147483970" r:id="rId23"/>
    <p:sldLayoutId id="2147483971" r:id="rId24"/>
    <p:sldLayoutId id="2147484015" r:id="rId25"/>
    <p:sldLayoutId id="2147483954" r:id="rId26"/>
    <p:sldLayoutId id="2147483959" r:id="rId27"/>
    <p:sldLayoutId id="2147484002" r:id="rId28"/>
    <p:sldLayoutId id="2147484014" r:id="rId29"/>
    <p:sldLayoutId id="2147484010" r:id="rId30"/>
    <p:sldLayoutId id="2147484003" r:id="rId31"/>
  </p:sldLayoutIdLst>
  <p:transition>
    <p:fade/>
  </p:transition>
  <p:hf hdr="0"/>
  <p:txStyles>
    <p:titleStyle>
      <a:lvl1pPr algn="l" defTabSz="914378" rtl="0" eaLnBrk="1" latinLnBrk="0" hangingPunct="1">
        <a:lnSpc>
          <a:spcPct val="85000"/>
        </a:lnSpc>
        <a:spcBef>
          <a:spcPct val="0"/>
        </a:spcBef>
        <a:buNone/>
        <a:defRPr lang="en-US" sz="36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p:titleStyle>
    <p:bodyStyle>
      <a:lvl1pPr marL="233357" indent="-23335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522275" indent="-227007" algn="l" defTabSz="640064" rtl="0" eaLnBrk="1" latinLnBrk="0" hangingPunct="1">
        <a:lnSpc>
          <a:spcPct val="100000"/>
        </a:lnSpc>
        <a:spcBef>
          <a:spcPts val="0"/>
        </a:spcBef>
        <a:spcAft>
          <a:spcPts val="600"/>
        </a:spcAft>
        <a:buClr>
          <a:schemeClr val="tx2"/>
        </a:buClr>
        <a:buSzPct val="100000"/>
        <a:buFont typeface=".AppleSystemUIFont" charset="0"/>
        <a:buChar char="-"/>
        <a:tabLst/>
        <a:defRPr lang="en-US" sz="20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2pPr>
      <a:lvl3pPr marL="746106" indent="-166684"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3pPr>
      <a:lvl4pPr marL="979463" indent="-173034" algn="l" defTabSz="640064" rtl="0" eaLnBrk="1" latinLnBrk="0" hangingPunct="1">
        <a:lnSpc>
          <a:spcPct val="100000"/>
        </a:lnSpc>
        <a:spcBef>
          <a:spcPts val="0"/>
        </a:spcBef>
        <a:spcAft>
          <a:spcPts val="600"/>
        </a:spcAft>
        <a:buClr>
          <a:schemeClr val="tx2"/>
        </a:buClr>
        <a:buSzPct val="100000"/>
        <a:buFont typeface=".AppleSystemUIFont" charset="0"/>
        <a:buChar char="-"/>
        <a:tabLst/>
        <a:defRPr lang="en-US" sz="16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A94B4E-02D4-E7DC-CB02-69B38E147B3E}"/>
              </a:ext>
            </a:extLst>
          </p:cNvPr>
          <p:cNvSpPr>
            <a:spLocks noGrp="1"/>
          </p:cNvSpPr>
          <p:nvPr>
            <p:ph type="dt" sz="half" idx="2"/>
          </p:nvPr>
        </p:nvSpPr>
        <p:spPr/>
        <p:txBody>
          <a:bodyPr/>
          <a:lstStyle/>
          <a:p>
            <a:r>
              <a:rPr lang="en-US" dirty="0"/>
              <a:t>5/8/2024</a:t>
            </a:r>
          </a:p>
        </p:txBody>
      </p:sp>
      <p:sp>
        <p:nvSpPr>
          <p:cNvPr id="4" name="Title 3">
            <a:extLst>
              <a:ext uri="{FF2B5EF4-FFF2-40B4-BE49-F238E27FC236}">
                <a16:creationId xmlns:a16="http://schemas.microsoft.com/office/drawing/2014/main" id="{EBB4CD0D-A269-CDBA-14F5-F936A731B15B}"/>
              </a:ext>
            </a:extLst>
          </p:cNvPr>
          <p:cNvSpPr>
            <a:spLocks noGrp="1"/>
          </p:cNvSpPr>
          <p:nvPr>
            <p:ph type="title"/>
          </p:nvPr>
        </p:nvSpPr>
        <p:spPr>
          <a:xfrm>
            <a:off x="319200" y="1815467"/>
            <a:ext cx="6437410" cy="1311963"/>
          </a:xfrm>
        </p:spPr>
        <p:txBody>
          <a:bodyPr/>
          <a:lstStyle/>
          <a:p>
            <a:r>
              <a:rPr lang="en-US" dirty="0"/>
              <a:t>Mental and Behavioral Health </a:t>
            </a:r>
            <a:br>
              <a:rPr lang="en-US" dirty="0"/>
            </a:br>
            <a:r>
              <a:rPr lang="en-US" dirty="0"/>
              <a:t>in the Menopause Transition</a:t>
            </a:r>
          </a:p>
        </p:txBody>
      </p:sp>
      <p:sp>
        <p:nvSpPr>
          <p:cNvPr id="6" name="Text Placeholder 2">
            <a:extLst>
              <a:ext uri="{FF2B5EF4-FFF2-40B4-BE49-F238E27FC236}">
                <a16:creationId xmlns:a16="http://schemas.microsoft.com/office/drawing/2014/main" id="{A3E6FC4A-B3BB-F5B3-5505-7398CD134330}"/>
              </a:ext>
            </a:extLst>
          </p:cNvPr>
          <p:cNvSpPr>
            <a:spLocks noGrp="1"/>
          </p:cNvSpPr>
          <p:nvPr>
            <p:ph type="body" sz="quarter" idx="10"/>
          </p:nvPr>
        </p:nvSpPr>
        <p:spPr>
          <a:xfrm>
            <a:off x="233693" y="4011032"/>
            <a:ext cx="4191461" cy="426719"/>
          </a:xfrm>
        </p:spPr>
        <p:txBody>
          <a:bodyPr/>
          <a:lstStyle/>
          <a:p>
            <a:pPr>
              <a:spcAft>
                <a:spcPts val="0"/>
              </a:spcAft>
            </a:pPr>
            <a:r>
              <a:rPr lang="en-US" dirty="0"/>
              <a:t>Assistant Professor, UCSF Department of </a:t>
            </a:r>
          </a:p>
          <a:p>
            <a:pPr>
              <a:spcAft>
                <a:spcPts val="0"/>
              </a:spcAft>
            </a:pPr>
            <a:r>
              <a:rPr lang="en-US" dirty="0"/>
              <a:t>      Psychiatry &amp; Behavioral Sciences</a:t>
            </a:r>
          </a:p>
          <a:p>
            <a:endParaRPr lang="en-US" dirty="0"/>
          </a:p>
        </p:txBody>
      </p:sp>
      <p:sp>
        <p:nvSpPr>
          <p:cNvPr id="7" name="Text Placeholder 4">
            <a:extLst>
              <a:ext uri="{FF2B5EF4-FFF2-40B4-BE49-F238E27FC236}">
                <a16:creationId xmlns:a16="http://schemas.microsoft.com/office/drawing/2014/main" id="{2B81CEC2-C707-F270-8358-A18201119EAA}"/>
              </a:ext>
            </a:extLst>
          </p:cNvPr>
          <p:cNvSpPr>
            <a:spLocks noGrp="1"/>
          </p:cNvSpPr>
          <p:nvPr>
            <p:ph type="body" sz="quarter" idx="15"/>
          </p:nvPr>
        </p:nvSpPr>
        <p:spPr>
          <a:xfrm>
            <a:off x="319200" y="3323857"/>
            <a:ext cx="6432731" cy="508220"/>
          </a:xfrm>
        </p:spPr>
        <p:txBody>
          <a:bodyPr/>
          <a:lstStyle/>
          <a:p>
            <a:r>
              <a:rPr lang="en-US" sz="1800" dirty="0"/>
              <a:t>Carolyn Gibson, PhD, MPH, MSCP</a:t>
            </a:r>
          </a:p>
          <a:p>
            <a:endParaRPr lang="en-US" sz="1800" dirty="0"/>
          </a:p>
        </p:txBody>
      </p:sp>
    </p:spTree>
    <p:extLst>
      <p:ext uri="{BB962C8B-B14F-4D97-AF65-F5344CB8AC3E}">
        <p14:creationId xmlns:p14="http://schemas.microsoft.com/office/powerpoint/2010/main" val="106284784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1315F6-D08B-0262-FF6E-346CD01E5FA8}"/>
              </a:ext>
            </a:extLst>
          </p:cNvPr>
          <p:cNvSpPr>
            <a:spLocks noGrp="1"/>
          </p:cNvSpPr>
          <p:nvPr>
            <p:ph type="sldNum" sz="quarter" idx="13"/>
          </p:nvPr>
        </p:nvSpPr>
        <p:spPr/>
        <p:txBody>
          <a:bodyPr/>
          <a:lstStyle/>
          <a:p>
            <a:fld id="{7BCC8D0D-EAEC-449D-9161-023DFF90F2E2}" type="slidenum">
              <a:rPr lang="en-US" smtClean="0"/>
              <a:pPr/>
              <a:t>2</a:t>
            </a:fld>
            <a:endParaRPr lang="en-US" dirty="0"/>
          </a:p>
        </p:txBody>
      </p:sp>
      <p:sp>
        <p:nvSpPr>
          <p:cNvPr id="4" name="Title 3">
            <a:extLst>
              <a:ext uri="{FF2B5EF4-FFF2-40B4-BE49-F238E27FC236}">
                <a16:creationId xmlns:a16="http://schemas.microsoft.com/office/drawing/2014/main" id="{83A8FE25-26BA-19BA-2A49-CF3288075BF2}"/>
              </a:ext>
            </a:extLst>
          </p:cNvPr>
          <p:cNvSpPr>
            <a:spLocks noGrp="1"/>
          </p:cNvSpPr>
          <p:nvPr>
            <p:ph type="title"/>
          </p:nvPr>
        </p:nvSpPr>
        <p:spPr>
          <a:xfrm>
            <a:off x="272107" y="424521"/>
            <a:ext cx="8173580" cy="458587"/>
          </a:xfrm>
        </p:spPr>
        <p:txBody>
          <a:bodyPr/>
          <a:lstStyle/>
          <a:p>
            <a:r>
              <a:rPr lang="en-US" dirty="0"/>
              <a:t>Mood symptoms are common in menopause</a:t>
            </a:r>
          </a:p>
        </p:txBody>
      </p:sp>
      <p:graphicFrame>
        <p:nvGraphicFramePr>
          <p:cNvPr id="12" name="Content Placeholder 11">
            <a:extLst>
              <a:ext uri="{FF2B5EF4-FFF2-40B4-BE49-F238E27FC236}">
                <a16:creationId xmlns:a16="http://schemas.microsoft.com/office/drawing/2014/main" id="{1CB8CB56-126A-CA45-D3C8-BE02FAF46C7A}"/>
              </a:ext>
            </a:extLst>
          </p:cNvPr>
          <p:cNvGraphicFramePr>
            <a:graphicFrameLocks noGrp="1"/>
          </p:cNvGraphicFramePr>
          <p:nvPr>
            <p:ph idx="1"/>
            <p:extLst>
              <p:ext uri="{D42A27DB-BD31-4B8C-83A1-F6EECF244321}">
                <p14:modId xmlns:p14="http://schemas.microsoft.com/office/powerpoint/2010/main" val="2824824749"/>
              </p:ext>
            </p:extLst>
          </p:nvPr>
        </p:nvGraphicFramePr>
        <p:xfrm>
          <a:off x="431198" y="1051858"/>
          <a:ext cx="8281604" cy="3498303"/>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0F9F4717-9C8A-872F-B643-6775723B022A}"/>
              </a:ext>
            </a:extLst>
          </p:cNvPr>
          <p:cNvSpPr txBox="1"/>
          <p:nvPr/>
        </p:nvSpPr>
        <p:spPr bwMode="auto">
          <a:xfrm rot="16200000">
            <a:off x="-610931" y="2536089"/>
            <a:ext cx="2043829" cy="246221"/>
          </a:xfrm>
          <a:prstGeom prst="rect">
            <a:avLst/>
          </a:prstGeom>
          <a:noFill/>
          <a:ln w="19050" algn="ctr">
            <a:noFill/>
            <a:miter lim="800000"/>
            <a:headEnd/>
            <a:tailEnd/>
          </a:ln>
        </p:spPr>
        <p:txBody>
          <a:bodyPr wrap="none" lIns="0" tIns="0" rIns="0" bIns="0" rtlCol="0">
            <a:spAutoFit/>
          </a:bodyPr>
          <a:lstStyle/>
          <a:p>
            <a:r>
              <a:rPr lang="en-US" sz="1600" dirty="0"/>
              <a:t>% reporting symptoms</a:t>
            </a:r>
          </a:p>
        </p:txBody>
      </p:sp>
      <p:sp>
        <p:nvSpPr>
          <p:cNvPr id="2" name="Oval 1">
            <a:extLst>
              <a:ext uri="{FF2B5EF4-FFF2-40B4-BE49-F238E27FC236}">
                <a16:creationId xmlns:a16="http://schemas.microsoft.com/office/drawing/2014/main" id="{0FA170FA-A3C4-97CF-BC51-3607967B222D}"/>
              </a:ext>
            </a:extLst>
          </p:cNvPr>
          <p:cNvSpPr/>
          <p:nvPr/>
        </p:nvSpPr>
        <p:spPr bwMode="auto">
          <a:xfrm>
            <a:off x="2490952" y="1268366"/>
            <a:ext cx="2632842" cy="3342404"/>
          </a:xfrm>
          <a:prstGeom prst="ellipse">
            <a:avLst/>
          </a:prstGeom>
          <a:noFill/>
          <a:ln w="19050" algn="ctr">
            <a:solidFill>
              <a:srgbClr val="FFC000"/>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29830305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1315F6-D08B-0262-FF6E-346CD01E5FA8}"/>
              </a:ext>
            </a:extLst>
          </p:cNvPr>
          <p:cNvSpPr>
            <a:spLocks noGrp="1"/>
          </p:cNvSpPr>
          <p:nvPr>
            <p:ph type="sldNum" sz="quarter" idx="13"/>
          </p:nvPr>
        </p:nvSpPr>
        <p:spPr/>
        <p:txBody>
          <a:bodyPr/>
          <a:lstStyle/>
          <a:p>
            <a:fld id="{7BCC8D0D-EAEC-449D-9161-023DFF90F2E2}" type="slidenum">
              <a:rPr lang="en-US" smtClean="0"/>
              <a:pPr/>
              <a:t>3</a:t>
            </a:fld>
            <a:endParaRPr lang="en-US" dirty="0"/>
          </a:p>
        </p:txBody>
      </p:sp>
      <p:sp>
        <p:nvSpPr>
          <p:cNvPr id="4" name="Title 3">
            <a:extLst>
              <a:ext uri="{FF2B5EF4-FFF2-40B4-BE49-F238E27FC236}">
                <a16:creationId xmlns:a16="http://schemas.microsoft.com/office/drawing/2014/main" id="{83A8FE25-26BA-19BA-2A49-CF3288075BF2}"/>
              </a:ext>
            </a:extLst>
          </p:cNvPr>
          <p:cNvSpPr>
            <a:spLocks noGrp="1"/>
          </p:cNvSpPr>
          <p:nvPr>
            <p:ph type="title"/>
          </p:nvPr>
        </p:nvSpPr>
        <p:spPr>
          <a:xfrm>
            <a:off x="387855" y="850778"/>
            <a:ext cx="8173580" cy="458587"/>
          </a:xfrm>
        </p:spPr>
        <p:txBody>
          <a:bodyPr/>
          <a:lstStyle/>
          <a:p>
            <a:r>
              <a:rPr lang="en-US" dirty="0"/>
              <a:t>Menopause transition: Window of vulnerability for mental health?</a:t>
            </a:r>
          </a:p>
        </p:txBody>
      </p:sp>
      <p:sp>
        <p:nvSpPr>
          <p:cNvPr id="6" name="Content Placeholder 5">
            <a:extLst>
              <a:ext uri="{FF2B5EF4-FFF2-40B4-BE49-F238E27FC236}">
                <a16:creationId xmlns:a16="http://schemas.microsoft.com/office/drawing/2014/main" id="{4D8B133E-E8C9-A72C-2BD0-80C761A19F34}"/>
              </a:ext>
            </a:extLst>
          </p:cNvPr>
          <p:cNvSpPr>
            <a:spLocks noGrp="1"/>
          </p:cNvSpPr>
          <p:nvPr>
            <p:ph idx="1"/>
          </p:nvPr>
        </p:nvSpPr>
        <p:spPr>
          <a:xfrm>
            <a:off x="423770" y="1678632"/>
            <a:ext cx="8137665" cy="2932045"/>
          </a:xfrm>
        </p:spPr>
        <p:txBody>
          <a:bodyPr/>
          <a:lstStyle/>
          <a:p>
            <a:r>
              <a:rPr lang="en-US" dirty="0"/>
              <a:t>Depressive episodes: 2-4x more likely in the menopause transition, may be limited to history of depression</a:t>
            </a:r>
          </a:p>
          <a:p>
            <a:r>
              <a:rPr lang="en-US" dirty="0"/>
              <a:t>Clinical insomnia: &gt;1 in 4 women in menopause transition</a:t>
            </a:r>
          </a:p>
          <a:p>
            <a:r>
              <a:rPr lang="en-US" dirty="0"/>
              <a:t>More research needed: Substance use disorders, eating disorders, posttraumatic stress disorder, anxiety disorders, serious mental illness, suicide</a:t>
            </a:r>
          </a:p>
          <a:p>
            <a:endParaRPr lang="en-US" dirty="0"/>
          </a:p>
          <a:p>
            <a:endParaRPr lang="en-US" dirty="0"/>
          </a:p>
        </p:txBody>
      </p:sp>
    </p:spTree>
    <p:extLst>
      <p:ext uri="{BB962C8B-B14F-4D97-AF65-F5344CB8AC3E}">
        <p14:creationId xmlns:p14="http://schemas.microsoft.com/office/powerpoint/2010/main" val="80972550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1315F6-D08B-0262-FF6E-346CD01E5FA8}"/>
              </a:ext>
            </a:extLst>
          </p:cNvPr>
          <p:cNvSpPr>
            <a:spLocks noGrp="1"/>
          </p:cNvSpPr>
          <p:nvPr>
            <p:ph type="sldNum" sz="quarter" idx="13"/>
          </p:nvPr>
        </p:nvSpPr>
        <p:spPr>
          <a:xfrm>
            <a:off x="272107" y="4786789"/>
            <a:ext cx="246061" cy="116425"/>
          </a:xfrm>
        </p:spPr>
        <p:txBody>
          <a:bodyPr/>
          <a:lstStyle/>
          <a:p>
            <a:fld id="{7BCC8D0D-EAEC-449D-9161-023DFF90F2E2}" type="slidenum">
              <a:rPr lang="en-US" smtClean="0"/>
              <a:pPr/>
              <a:t>4</a:t>
            </a:fld>
            <a:endParaRPr lang="en-US" dirty="0"/>
          </a:p>
        </p:txBody>
      </p:sp>
      <p:sp>
        <p:nvSpPr>
          <p:cNvPr id="4" name="Title 3">
            <a:extLst>
              <a:ext uri="{FF2B5EF4-FFF2-40B4-BE49-F238E27FC236}">
                <a16:creationId xmlns:a16="http://schemas.microsoft.com/office/drawing/2014/main" id="{83A8FE25-26BA-19BA-2A49-CF3288075BF2}"/>
              </a:ext>
            </a:extLst>
          </p:cNvPr>
          <p:cNvSpPr>
            <a:spLocks noGrp="1"/>
          </p:cNvSpPr>
          <p:nvPr>
            <p:ph type="title"/>
          </p:nvPr>
        </p:nvSpPr>
        <p:spPr/>
        <p:txBody>
          <a:bodyPr/>
          <a:lstStyle/>
          <a:p>
            <a:r>
              <a:rPr lang="en-US" dirty="0"/>
              <a:t>Biopsychosocial Model of Mental Health</a:t>
            </a:r>
          </a:p>
        </p:txBody>
      </p:sp>
      <p:sp>
        <p:nvSpPr>
          <p:cNvPr id="8" name="Rectangle 7">
            <a:extLst>
              <a:ext uri="{FF2B5EF4-FFF2-40B4-BE49-F238E27FC236}">
                <a16:creationId xmlns:a16="http://schemas.microsoft.com/office/drawing/2014/main" id="{4705C7C2-BB35-23BB-111E-4A12238DC3AA}"/>
              </a:ext>
            </a:extLst>
          </p:cNvPr>
          <p:cNvSpPr/>
          <p:nvPr/>
        </p:nvSpPr>
        <p:spPr bwMode="auto">
          <a:xfrm>
            <a:off x="922020" y="1028865"/>
            <a:ext cx="7094220" cy="3405677"/>
          </a:xfrm>
          <a:prstGeom prst="rect">
            <a:avLst/>
          </a:prstGeom>
          <a:solidFill>
            <a:schemeClr val="tx2"/>
          </a:solidFill>
          <a:ln w="38100" algn="ctr">
            <a:solidFill>
              <a:schemeClr val="bg2">
                <a:lumMod val="25000"/>
                <a:lumOff val="75000"/>
              </a:schemeClr>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9" name="Oval 8">
            <a:extLst>
              <a:ext uri="{FF2B5EF4-FFF2-40B4-BE49-F238E27FC236}">
                <a16:creationId xmlns:a16="http://schemas.microsoft.com/office/drawing/2014/main" id="{D2E6276D-DF8F-F5B1-FF8F-2900425E1D86}"/>
              </a:ext>
            </a:extLst>
          </p:cNvPr>
          <p:cNvSpPr/>
          <p:nvPr/>
        </p:nvSpPr>
        <p:spPr bwMode="auto">
          <a:xfrm>
            <a:off x="3390900" y="1095491"/>
            <a:ext cx="2468880" cy="1662949"/>
          </a:xfrm>
          <a:prstGeom prst="ellipse">
            <a:avLst/>
          </a:prstGeom>
          <a:solidFill>
            <a:schemeClr val="bg2"/>
          </a:solidFill>
          <a:ln w="19050" algn="ctr">
            <a:noFill/>
            <a:miter lim="800000"/>
            <a:headEnd/>
            <a:tailEnd/>
          </a:ln>
        </p:spPr>
        <p:txBody>
          <a:bodyPr wrap="none" rtlCol="0" anchor="ctr"/>
          <a:lstStyle/>
          <a:p>
            <a:pPr algn="ctr">
              <a:lnSpc>
                <a:spcPct val="90000"/>
              </a:lnSpc>
            </a:pPr>
            <a:endParaRPr lang="en-US" sz="1600" dirty="0"/>
          </a:p>
          <a:p>
            <a:pPr algn="ctr">
              <a:lnSpc>
                <a:spcPct val="90000"/>
              </a:lnSpc>
            </a:pPr>
            <a:r>
              <a:rPr lang="en-US" sz="1400" dirty="0"/>
              <a:t>Genetics, hormones, </a:t>
            </a:r>
          </a:p>
          <a:p>
            <a:pPr algn="ctr">
              <a:lnSpc>
                <a:spcPct val="90000"/>
              </a:lnSpc>
            </a:pPr>
            <a:r>
              <a:rPr lang="en-US" sz="1400" dirty="0"/>
              <a:t>aging, physical health, </a:t>
            </a:r>
          </a:p>
          <a:p>
            <a:pPr algn="ctr">
              <a:lnSpc>
                <a:spcPct val="90000"/>
              </a:lnSpc>
            </a:pPr>
            <a:r>
              <a:rPr lang="en-US" sz="1400" dirty="0"/>
              <a:t>stress reactivity, pain,</a:t>
            </a:r>
          </a:p>
          <a:p>
            <a:pPr algn="ctr">
              <a:lnSpc>
                <a:spcPct val="90000"/>
              </a:lnSpc>
            </a:pPr>
            <a:r>
              <a:rPr lang="en-US" sz="1400" dirty="0"/>
              <a:t>menopause symptoms</a:t>
            </a:r>
          </a:p>
        </p:txBody>
      </p:sp>
      <p:sp>
        <p:nvSpPr>
          <p:cNvPr id="10" name="Oval 9">
            <a:extLst>
              <a:ext uri="{FF2B5EF4-FFF2-40B4-BE49-F238E27FC236}">
                <a16:creationId xmlns:a16="http://schemas.microsoft.com/office/drawing/2014/main" id="{D6AFB880-FD24-E013-B3A4-54A975F550C3}"/>
              </a:ext>
            </a:extLst>
          </p:cNvPr>
          <p:cNvSpPr/>
          <p:nvPr/>
        </p:nvSpPr>
        <p:spPr bwMode="auto">
          <a:xfrm>
            <a:off x="1607820" y="2659080"/>
            <a:ext cx="2468880" cy="1662949"/>
          </a:xfrm>
          <a:prstGeom prst="ellipse">
            <a:avLst/>
          </a:prstGeom>
          <a:solidFill>
            <a:schemeClr val="bg2"/>
          </a:solidFill>
          <a:ln w="19050" algn="ctr">
            <a:noFill/>
            <a:miter lim="800000"/>
            <a:headEnd/>
            <a:tailEnd/>
          </a:ln>
        </p:spPr>
        <p:txBody>
          <a:bodyPr wrap="none" rtlCol="0" anchor="ctr"/>
          <a:lstStyle/>
          <a:p>
            <a:pPr algn="ctr">
              <a:lnSpc>
                <a:spcPct val="90000"/>
              </a:lnSpc>
            </a:pPr>
            <a:endParaRPr lang="en-US" sz="1400" dirty="0"/>
          </a:p>
          <a:p>
            <a:pPr algn="ctr">
              <a:lnSpc>
                <a:spcPct val="90000"/>
              </a:lnSpc>
            </a:pPr>
            <a:r>
              <a:rPr lang="en-US" sz="1400" dirty="0"/>
              <a:t>Coping skills, health </a:t>
            </a:r>
          </a:p>
          <a:p>
            <a:pPr algn="ctr">
              <a:lnSpc>
                <a:spcPct val="90000"/>
              </a:lnSpc>
            </a:pPr>
            <a:r>
              <a:rPr lang="en-US" sz="1400" dirty="0"/>
              <a:t>behaviors, emotions,</a:t>
            </a:r>
          </a:p>
          <a:p>
            <a:pPr algn="ctr">
              <a:lnSpc>
                <a:spcPct val="90000"/>
              </a:lnSpc>
            </a:pPr>
            <a:r>
              <a:rPr lang="en-US" sz="1400" dirty="0"/>
              <a:t>cognitive appraisal,</a:t>
            </a:r>
          </a:p>
          <a:p>
            <a:pPr algn="ctr">
              <a:lnSpc>
                <a:spcPct val="90000"/>
              </a:lnSpc>
            </a:pPr>
            <a:r>
              <a:rPr lang="en-US" sz="1400" dirty="0"/>
              <a:t>psych history</a:t>
            </a:r>
          </a:p>
        </p:txBody>
      </p:sp>
      <p:sp>
        <p:nvSpPr>
          <p:cNvPr id="11" name="Oval 10">
            <a:extLst>
              <a:ext uri="{FF2B5EF4-FFF2-40B4-BE49-F238E27FC236}">
                <a16:creationId xmlns:a16="http://schemas.microsoft.com/office/drawing/2014/main" id="{F417A853-B2BD-7D71-C3FF-D8BF7EE1E1B3}"/>
              </a:ext>
            </a:extLst>
          </p:cNvPr>
          <p:cNvSpPr/>
          <p:nvPr/>
        </p:nvSpPr>
        <p:spPr bwMode="auto">
          <a:xfrm>
            <a:off x="5074920" y="2705100"/>
            <a:ext cx="2468880" cy="1662949"/>
          </a:xfrm>
          <a:prstGeom prst="ellipse">
            <a:avLst/>
          </a:prstGeom>
          <a:solidFill>
            <a:schemeClr val="bg2"/>
          </a:solidFill>
          <a:ln w="19050" algn="ctr">
            <a:noFill/>
            <a:miter lim="800000"/>
            <a:headEnd/>
            <a:tailEnd/>
          </a:ln>
        </p:spPr>
        <p:txBody>
          <a:bodyPr wrap="none" rtlCol="0" anchor="ctr"/>
          <a:lstStyle/>
          <a:p>
            <a:pPr algn="ctr">
              <a:lnSpc>
                <a:spcPct val="90000"/>
              </a:lnSpc>
            </a:pPr>
            <a:endParaRPr lang="en-US" sz="1400" dirty="0"/>
          </a:p>
          <a:p>
            <a:pPr algn="ctr">
              <a:lnSpc>
                <a:spcPct val="90000"/>
              </a:lnSpc>
            </a:pPr>
            <a:r>
              <a:rPr lang="en-US" sz="1400" dirty="0"/>
              <a:t>Trauma, stressors, social </a:t>
            </a:r>
          </a:p>
          <a:p>
            <a:pPr algn="ctr">
              <a:lnSpc>
                <a:spcPct val="90000"/>
              </a:lnSpc>
            </a:pPr>
            <a:r>
              <a:rPr lang="en-US" sz="1400" dirty="0"/>
              <a:t>connection/isolation,</a:t>
            </a:r>
          </a:p>
          <a:p>
            <a:pPr algn="ctr">
              <a:lnSpc>
                <a:spcPct val="90000"/>
              </a:lnSpc>
            </a:pPr>
            <a:r>
              <a:rPr lang="en-US" sz="1400" dirty="0"/>
              <a:t>upbringing, role transitions,</a:t>
            </a:r>
          </a:p>
          <a:p>
            <a:pPr algn="ctr">
              <a:lnSpc>
                <a:spcPct val="90000"/>
              </a:lnSpc>
            </a:pPr>
            <a:r>
              <a:rPr lang="en-US" sz="1400" dirty="0"/>
              <a:t>life events</a:t>
            </a:r>
          </a:p>
        </p:txBody>
      </p:sp>
      <p:cxnSp>
        <p:nvCxnSpPr>
          <p:cNvPr id="13" name="Straight Arrow Connector 12">
            <a:extLst>
              <a:ext uri="{FF2B5EF4-FFF2-40B4-BE49-F238E27FC236}">
                <a16:creationId xmlns:a16="http://schemas.microsoft.com/office/drawing/2014/main" id="{C275440E-0362-5F2A-D961-11B0A0046CA6}"/>
              </a:ext>
            </a:extLst>
          </p:cNvPr>
          <p:cNvCxnSpPr/>
          <p:nvPr/>
        </p:nvCxnSpPr>
        <p:spPr>
          <a:xfrm>
            <a:off x="4137660" y="3489960"/>
            <a:ext cx="876300" cy="0"/>
          </a:xfrm>
          <a:prstGeom prst="straightConnector1">
            <a:avLst/>
          </a:prstGeom>
          <a:ln w="571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75B7505-C13F-720A-AB54-BB9A3AFB3CBB}"/>
              </a:ext>
            </a:extLst>
          </p:cNvPr>
          <p:cNvCxnSpPr>
            <a:cxnSpLocks/>
          </p:cNvCxnSpPr>
          <p:nvPr/>
        </p:nvCxnSpPr>
        <p:spPr>
          <a:xfrm flipV="1">
            <a:off x="3162300" y="2335347"/>
            <a:ext cx="373380" cy="346893"/>
          </a:xfrm>
          <a:prstGeom prst="straightConnector1">
            <a:avLst/>
          </a:prstGeom>
          <a:ln w="571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50455FD-A7C1-4030-5CFC-1A0B6A9B4A5E}"/>
              </a:ext>
            </a:extLst>
          </p:cNvPr>
          <p:cNvCxnSpPr>
            <a:cxnSpLocks/>
          </p:cNvCxnSpPr>
          <p:nvPr/>
        </p:nvCxnSpPr>
        <p:spPr>
          <a:xfrm>
            <a:off x="5768340" y="2293620"/>
            <a:ext cx="365760" cy="411480"/>
          </a:xfrm>
          <a:prstGeom prst="straightConnector1">
            <a:avLst/>
          </a:prstGeom>
          <a:ln w="571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D8F553F-9831-EA7D-D7CF-8FA5FD0CACAF}"/>
              </a:ext>
            </a:extLst>
          </p:cNvPr>
          <p:cNvSpPr txBox="1"/>
          <p:nvPr/>
        </p:nvSpPr>
        <p:spPr bwMode="auto">
          <a:xfrm>
            <a:off x="4061460" y="1290647"/>
            <a:ext cx="1249680" cy="307777"/>
          </a:xfrm>
          <a:prstGeom prst="rect">
            <a:avLst/>
          </a:prstGeom>
          <a:noFill/>
          <a:ln w="19050" algn="ctr">
            <a:noFill/>
            <a:miter lim="800000"/>
            <a:headEnd/>
            <a:tailEnd/>
          </a:ln>
        </p:spPr>
        <p:txBody>
          <a:bodyPr wrap="square" lIns="0" tIns="0" rIns="0" bIns="0" rtlCol="0">
            <a:spAutoFit/>
          </a:bodyPr>
          <a:lstStyle/>
          <a:p>
            <a:r>
              <a:rPr lang="en-US" sz="2000" b="1" dirty="0">
                <a:solidFill>
                  <a:schemeClr val="bg2">
                    <a:lumMod val="10000"/>
                    <a:lumOff val="90000"/>
                  </a:schemeClr>
                </a:solidFill>
                <a:latin typeface="+mj-lt"/>
              </a:rPr>
              <a:t>Biological</a:t>
            </a:r>
          </a:p>
        </p:txBody>
      </p:sp>
      <p:sp>
        <p:nvSpPr>
          <p:cNvPr id="20" name="TextBox 19">
            <a:extLst>
              <a:ext uri="{FF2B5EF4-FFF2-40B4-BE49-F238E27FC236}">
                <a16:creationId xmlns:a16="http://schemas.microsoft.com/office/drawing/2014/main" id="{817FA98B-C605-10C9-1EAA-98FD2C6B8BF4}"/>
              </a:ext>
            </a:extLst>
          </p:cNvPr>
          <p:cNvSpPr txBox="1"/>
          <p:nvPr/>
        </p:nvSpPr>
        <p:spPr bwMode="auto">
          <a:xfrm>
            <a:off x="2089785" y="2852084"/>
            <a:ext cx="1504950" cy="307777"/>
          </a:xfrm>
          <a:prstGeom prst="rect">
            <a:avLst/>
          </a:prstGeom>
          <a:noFill/>
          <a:ln w="19050" algn="ctr">
            <a:noFill/>
            <a:miter lim="800000"/>
            <a:headEnd/>
            <a:tailEnd/>
          </a:ln>
        </p:spPr>
        <p:txBody>
          <a:bodyPr wrap="square" lIns="0" tIns="0" rIns="0" bIns="0" rtlCol="0">
            <a:spAutoFit/>
          </a:bodyPr>
          <a:lstStyle/>
          <a:p>
            <a:r>
              <a:rPr lang="en-US" sz="2000" b="1" dirty="0">
                <a:solidFill>
                  <a:schemeClr val="bg2">
                    <a:lumMod val="10000"/>
                    <a:lumOff val="90000"/>
                  </a:schemeClr>
                </a:solidFill>
                <a:latin typeface="+mj-lt"/>
              </a:rPr>
              <a:t>Psychological</a:t>
            </a:r>
          </a:p>
        </p:txBody>
      </p:sp>
      <p:sp>
        <p:nvSpPr>
          <p:cNvPr id="21" name="TextBox 20">
            <a:extLst>
              <a:ext uri="{FF2B5EF4-FFF2-40B4-BE49-F238E27FC236}">
                <a16:creationId xmlns:a16="http://schemas.microsoft.com/office/drawing/2014/main" id="{2DC0B2CC-B7AE-3BB4-3C07-3CE0FD3B79E7}"/>
              </a:ext>
            </a:extLst>
          </p:cNvPr>
          <p:cNvSpPr txBox="1"/>
          <p:nvPr/>
        </p:nvSpPr>
        <p:spPr bwMode="auto">
          <a:xfrm>
            <a:off x="6027420" y="2852083"/>
            <a:ext cx="1249680" cy="307777"/>
          </a:xfrm>
          <a:prstGeom prst="rect">
            <a:avLst/>
          </a:prstGeom>
          <a:noFill/>
          <a:ln w="19050" algn="ctr">
            <a:noFill/>
            <a:miter lim="800000"/>
            <a:headEnd/>
            <a:tailEnd/>
          </a:ln>
        </p:spPr>
        <p:txBody>
          <a:bodyPr wrap="square" lIns="0" tIns="0" rIns="0" bIns="0" rtlCol="0">
            <a:spAutoFit/>
          </a:bodyPr>
          <a:lstStyle/>
          <a:p>
            <a:r>
              <a:rPr lang="en-US" sz="2000" b="1" dirty="0">
                <a:solidFill>
                  <a:schemeClr val="bg2">
                    <a:lumMod val="10000"/>
                    <a:lumOff val="90000"/>
                  </a:schemeClr>
                </a:solidFill>
                <a:latin typeface="+mj-lt"/>
              </a:rPr>
              <a:t>Social</a:t>
            </a:r>
          </a:p>
        </p:txBody>
      </p:sp>
    </p:spTree>
    <p:extLst>
      <p:ext uri="{BB962C8B-B14F-4D97-AF65-F5344CB8AC3E}">
        <p14:creationId xmlns:p14="http://schemas.microsoft.com/office/powerpoint/2010/main" val="303375099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1315F6-D08B-0262-FF6E-346CD01E5FA8}"/>
              </a:ext>
            </a:extLst>
          </p:cNvPr>
          <p:cNvSpPr>
            <a:spLocks noGrp="1"/>
          </p:cNvSpPr>
          <p:nvPr>
            <p:ph type="sldNum" sz="quarter" idx="13"/>
          </p:nvPr>
        </p:nvSpPr>
        <p:spPr/>
        <p:txBody>
          <a:bodyPr/>
          <a:lstStyle/>
          <a:p>
            <a:fld id="{7BCC8D0D-EAEC-449D-9161-023DFF90F2E2}" type="slidenum">
              <a:rPr lang="en-US" smtClean="0"/>
              <a:pPr/>
              <a:t>5</a:t>
            </a:fld>
            <a:endParaRPr lang="en-US" dirty="0"/>
          </a:p>
        </p:txBody>
      </p:sp>
      <p:sp>
        <p:nvSpPr>
          <p:cNvPr id="4" name="Title 3">
            <a:extLst>
              <a:ext uri="{FF2B5EF4-FFF2-40B4-BE49-F238E27FC236}">
                <a16:creationId xmlns:a16="http://schemas.microsoft.com/office/drawing/2014/main" id="{83A8FE25-26BA-19BA-2A49-CF3288075BF2}"/>
              </a:ext>
            </a:extLst>
          </p:cNvPr>
          <p:cNvSpPr>
            <a:spLocks noGrp="1"/>
          </p:cNvSpPr>
          <p:nvPr>
            <p:ph type="title"/>
          </p:nvPr>
        </p:nvSpPr>
        <p:spPr/>
        <p:txBody>
          <a:bodyPr/>
          <a:lstStyle/>
          <a:p>
            <a:r>
              <a:rPr lang="en-US" dirty="0"/>
              <a:t>Evidence-based treatment options	</a:t>
            </a:r>
          </a:p>
        </p:txBody>
      </p:sp>
      <p:sp>
        <p:nvSpPr>
          <p:cNvPr id="5" name="Text Placeholder 4">
            <a:extLst>
              <a:ext uri="{FF2B5EF4-FFF2-40B4-BE49-F238E27FC236}">
                <a16:creationId xmlns:a16="http://schemas.microsoft.com/office/drawing/2014/main" id="{330A5F5A-7E8D-B6D9-B9CE-6FD74EF4C11B}"/>
              </a:ext>
            </a:extLst>
          </p:cNvPr>
          <p:cNvSpPr>
            <a:spLocks noGrp="1"/>
          </p:cNvSpPr>
          <p:nvPr>
            <p:ph type="body" sz="quarter" idx="15"/>
          </p:nvPr>
        </p:nvSpPr>
        <p:spPr>
          <a:xfrm>
            <a:off x="453585" y="695741"/>
            <a:ext cx="7216457" cy="357809"/>
          </a:xfrm>
        </p:spPr>
        <p:txBody>
          <a:bodyPr/>
          <a:lstStyle/>
          <a:p>
            <a:r>
              <a:rPr lang="en-US" dirty="0"/>
              <a:t>For depression, insomnia, and other mental/behavioral health concerns in the menopause transition</a:t>
            </a:r>
          </a:p>
        </p:txBody>
      </p:sp>
      <p:sp>
        <p:nvSpPr>
          <p:cNvPr id="6" name="Content Placeholder 5">
            <a:extLst>
              <a:ext uri="{FF2B5EF4-FFF2-40B4-BE49-F238E27FC236}">
                <a16:creationId xmlns:a16="http://schemas.microsoft.com/office/drawing/2014/main" id="{4D8B133E-E8C9-A72C-2BD0-80C761A19F34}"/>
              </a:ext>
            </a:extLst>
          </p:cNvPr>
          <p:cNvSpPr>
            <a:spLocks noGrp="1"/>
          </p:cNvSpPr>
          <p:nvPr>
            <p:ph idx="1"/>
          </p:nvPr>
        </p:nvSpPr>
        <p:spPr>
          <a:xfrm>
            <a:off x="395137" y="1756226"/>
            <a:ext cx="8137665" cy="2932045"/>
          </a:xfrm>
        </p:spPr>
        <p:txBody>
          <a:bodyPr/>
          <a:lstStyle/>
          <a:p>
            <a:r>
              <a:rPr lang="en-US" b="1" dirty="0"/>
              <a:t>Cognitive behavioral therapy</a:t>
            </a:r>
            <a:r>
              <a:rPr lang="en-US" dirty="0"/>
              <a:t>, interpersonal psychotherapy, mindfulness-based approaches</a:t>
            </a:r>
          </a:p>
          <a:p>
            <a:r>
              <a:rPr lang="en-US" dirty="0"/>
              <a:t>Pharmacotherapy</a:t>
            </a:r>
          </a:p>
          <a:p>
            <a:r>
              <a:rPr lang="en-US" dirty="0"/>
              <a:t>Goal: Interdisciplinary, integrated gender-sensitive care with role for evidence-based hormonal, pharmacological, and non-pharmacological treatment options to address whole health</a:t>
            </a:r>
          </a:p>
          <a:p>
            <a:pPr lvl="1"/>
            <a:endParaRPr lang="en-US" dirty="0"/>
          </a:p>
          <a:p>
            <a:endParaRPr lang="en-US" dirty="0"/>
          </a:p>
        </p:txBody>
      </p:sp>
    </p:spTree>
    <p:extLst>
      <p:ext uri="{BB962C8B-B14F-4D97-AF65-F5344CB8AC3E}">
        <p14:creationId xmlns:p14="http://schemas.microsoft.com/office/powerpoint/2010/main" val="12645542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9593FF-D9AA-A66A-0867-2335E1B271AA}"/>
              </a:ext>
            </a:extLst>
          </p:cNvPr>
          <p:cNvSpPr>
            <a:spLocks noGrp="1"/>
          </p:cNvSpPr>
          <p:nvPr>
            <p:ph type="sldNum" sz="quarter" idx="13"/>
          </p:nvPr>
        </p:nvSpPr>
        <p:spPr/>
        <p:txBody>
          <a:bodyPr/>
          <a:lstStyle/>
          <a:p>
            <a:fld id="{7BCC8D0D-EAEC-449D-9161-023DFF90F2E2}" type="slidenum">
              <a:rPr lang="en-US" smtClean="0"/>
              <a:pPr/>
              <a:t>6</a:t>
            </a:fld>
            <a:endParaRPr lang="en-US" dirty="0"/>
          </a:p>
        </p:txBody>
      </p:sp>
      <p:sp>
        <p:nvSpPr>
          <p:cNvPr id="4" name="Title 3">
            <a:extLst>
              <a:ext uri="{FF2B5EF4-FFF2-40B4-BE49-F238E27FC236}">
                <a16:creationId xmlns:a16="http://schemas.microsoft.com/office/drawing/2014/main" id="{7233B0B8-EE58-DA4E-0E50-05CBEE3F0DFD}"/>
              </a:ext>
            </a:extLst>
          </p:cNvPr>
          <p:cNvSpPr txBox="1">
            <a:spLocks/>
          </p:cNvSpPr>
          <p:nvPr/>
        </p:nvSpPr>
        <p:spPr>
          <a:xfrm>
            <a:off x="139686" y="337071"/>
            <a:ext cx="8173580" cy="458587"/>
          </a:xfrm>
          <a:prstGeom prst="rect">
            <a:avLst/>
          </a:prstGeom>
        </p:spPr>
        <p:txBody>
          <a:bodyPr/>
          <a:lstStyle>
            <a:lvl1pPr algn="l" defTabSz="914378" rtl="0" eaLnBrk="1" latinLnBrk="0" hangingPunct="1">
              <a:lnSpc>
                <a:spcPct val="85000"/>
              </a:lnSpc>
              <a:spcBef>
                <a:spcPct val="0"/>
              </a:spcBef>
              <a:buNone/>
              <a:defRPr lang="en-US" sz="36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r>
              <a:rPr lang="en-US" sz="3200" dirty="0"/>
              <a:t>References	</a:t>
            </a:r>
          </a:p>
        </p:txBody>
      </p:sp>
      <p:sp>
        <p:nvSpPr>
          <p:cNvPr id="6" name="TextBox 5">
            <a:extLst>
              <a:ext uri="{FF2B5EF4-FFF2-40B4-BE49-F238E27FC236}">
                <a16:creationId xmlns:a16="http://schemas.microsoft.com/office/drawing/2014/main" id="{591DB08D-7405-92BF-47AF-A01F3AE8857E}"/>
              </a:ext>
            </a:extLst>
          </p:cNvPr>
          <p:cNvSpPr txBox="1"/>
          <p:nvPr/>
        </p:nvSpPr>
        <p:spPr bwMode="auto">
          <a:xfrm>
            <a:off x="139686" y="955459"/>
            <a:ext cx="8595848" cy="4001095"/>
          </a:xfrm>
          <a:prstGeom prst="rect">
            <a:avLst/>
          </a:prstGeom>
          <a:noFill/>
          <a:ln w="19050" algn="ctr">
            <a:noFill/>
            <a:miter lim="800000"/>
            <a:headEnd/>
            <a:tailEnd/>
          </a:ln>
        </p:spPr>
        <p:txBody>
          <a:bodyPr wrap="square">
            <a:spAutoFit/>
          </a:bodyPr>
          <a:lstStyle/>
          <a:p>
            <a:pPr marL="342900" indent="-342900">
              <a:buFont typeface="+mj-lt"/>
              <a:buAutoNum type="arabicPeriod"/>
            </a:pPr>
            <a:r>
              <a:rPr lang="en-US" sz="1000" dirty="0"/>
              <a:t>El Khoudary SR, Greendale G, Crawford SL, Avis NE, Brooks MM, Thurston RC, Karvonen-Gutierrez C, </a:t>
            </a:r>
            <a:r>
              <a:rPr lang="en-US" sz="1000" dirty="0" err="1"/>
              <a:t>Waetjen</a:t>
            </a:r>
            <a:r>
              <a:rPr lang="en-US" sz="1000" dirty="0"/>
              <a:t> LE, Matthews K. The menopause transition and women's health at midlife: a progress report from the Study of Women's Health Across the Nation (SWAN). Menopause. 2019 Oct;26(10):1213-1227. </a:t>
            </a:r>
            <a:r>
              <a:rPr lang="en-US" sz="1000" dirty="0" err="1"/>
              <a:t>doi</a:t>
            </a:r>
            <a:r>
              <a:rPr lang="en-US" sz="1000" dirty="0"/>
              <a:t>: 10.1097/GME.0000000000001424. PMID: 31568098; PMCID: PMC6784846.</a:t>
            </a:r>
          </a:p>
          <a:p>
            <a:pPr marL="342900" indent="-342900">
              <a:buFont typeface="+mj-lt"/>
              <a:buAutoNum type="arabicPeriod"/>
            </a:pPr>
            <a:r>
              <a:rPr lang="en-US" sz="1000" dirty="0"/>
              <a:t>Freeman EW, </a:t>
            </a:r>
            <a:r>
              <a:rPr lang="en-US" sz="1000" dirty="0" err="1"/>
              <a:t>Sammel</a:t>
            </a:r>
            <a:r>
              <a:rPr lang="en-US" sz="1000" dirty="0"/>
              <a:t> MD, Boorman DW, Zhang R. Longitudinal pattern of depressive symptoms around natural menopause. JAMA Psychiatry. 2014 Jan;71(1):36-43. </a:t>
            </a:r>
            <a:r>
              <a:rPr lang="en-US" sz="1000" dirty="0" err="1"/>
              <a:t>doi</a:t>
            </a:r>
            <a:r>
              <a:rPr lang="en-US" sz="1000" dirty="0"/>
              <a:t>: 10.1001/jamapsychiatry.2013.2819. PMID: 24227182; PMCID: PMC4576824.</a:t>
            </a:r>
          </a:p>
          <a:p>
            <a:pPr marL="342900" indent="-342900">
              <a:buFont typeface="+mj-lt"/>
              <a:buAutoNum type="arabicPeriod"/>
            </a:pPr>
            <a:r>
              <a:rPr lang="en-US" sz="1000" dirty="0"/>
              <a:t>Freeman EW, </a:t>
            </a:r>
            <a:r>
              <a:rPr lang="en-US" sz="1000" dirty="0" err="1"/>
              <a:t>Sammel</a:t>
            </a:r>
            <a:r>
              <a:rPr lang="en-US" sz="1000" dirty="0"/>
              <a:t> MD, Liu L, Gracia CR, Nelson DB, Hollander L. Hormones and menopausal status as predictors of depression in women in transition to menopause. Arch Gen Psychiatry. 2004 Jan;61(1):62-70. </a:t>
            </a:r>
            <a:r>
              <a:rPr lang="en-US" sz="1000" dirty="0" err="1"/>
              <a:t>doi</a:t>
            </a:r>
            <a:r>
              <a:rPr lang="en-US" sz="1000" dirty="0"/>
              <a:t>: 10.1001/archpsyc.61.1.62. PMID: 14706945.</a:t>
            </a:r>
          </a:p>
          <a:p>
            <a:pPr marL="342900" indent="-342900">
              <a:buFont typeface="+mj-lt"/>
              <a:buAutoNum type="arabicPeriod"/>
            </a:pPr>
            <a:r>
              <a:rPr lang="en-US" sz="1000" dirty="0" err="1"/>
              <a:t>Bromberger</a:t>
            </a:r>
            <a:r>
              <a:rPr lang="en-US" sz="1000" dirty="0"/>
              <a:t> JT, Kravitz HM, Chang YF, </a:t>
            </a:r>
            <a:r>
              <a:rPr lang="en-US" sz="1000" dirty="0" err="1"/>
              <a:t>Cyranowski</a:t>
            </a:r>
            <a:r>
              <a:rPr lang="en-US" sz="1000" dirty="0"/>
              <a:t> JM, Brown C, Matthews KA. Major depression during and after the menopausal transition: Study of Women's Health Across the Nation (SWAN). Psychol Med. 2011 Sep;41(9):1879-88. </a:t>
            </a:r>
            <a:r>
              <a:rPr lang="en-US" sz="1000" dirty="0" err="1"/>
              <a:t>doi</a:t>
            </a:r>
            <a:r>
              <a:rPr lang="en-US" sz="1000" dirty="0"/>
              <a:t>: 10.1017/S003329171100016X. </a:t>
            </a:r>
            <a:r>
              <a:rPr lang="en-US" sz="1000" dirty="0" err="1"/>
              <a:t>Epub</a:t>
            </a:r>
            <a:r>
              <a:rPr lang="en-US" sz="1000" dirty="0"/>
              <a:t> 2011 Feb 9. Erratum in: Psychol Med.2011 Oct;41(10):2238. PMID: 21306662; PMCID: PMC3584692.</a:t>
            </a:r>
          </a:p>
          <a:p>
            <a:pPr marL="342900" indent="-342900">
              <a:buFont typeface="+mj-lt"/>
              <a:buAutoNum type="arabicPeriod"/>
            </a:pPr>
            <a:r>
              <a:rPr lang="en-US" sz="1000" dirty="0"/>
              <a:t>Carmona NE, Millett GE, Green SM, Carney CE. Cognitive-behavioral, </a:t>
            </a:r>
            <a:r>
              <a:rPr lang="en-US" sz="1000" dirty="0" err="1"/>
              <a:t>behavioural</a:t>
            </a:r>
            <a:r>
              <a:rPr lang="en-US" sz="1000" dirty="0"/>
              <a:t> and mindfulness-based therapies for insomnia in menopause. </a:t>
            </a:r>
            <a:r>
              <a:rPr lang="en-US" sz="1000" dirty="0" err="1"/>
              <a:t>Behav</a:t>
            </a:r>
            <a:r>
              <a:rPr lang="en-US" sz="1000" dirty="0"/>
              <a:t> Sleep Med. 2023 Jul-Aug;21(4):488-499. </a:t>
            </a:r>
            <a:r>
              <a:rPr lang="en-US" sz="1000" dirty="0" err="1"/>
              <a:t>doi</a:t>
            </a:r>
            <a:r>
              <a:rPr lang="en-US" sz="1000" dirty="0"/>
              <a:t>: 10.1080/15402002.2022.2109640. </a:t>
            </a:r>
            <a:r>
              <a:rPr lang="en-US" sz="1000" dirty="0" err="1"/>
              <a:t>Epub</a:t>
            </a:r>
            <a:r>
              <a:rPr lang="en-US" sz="1000" dirty="0"/>
              <a:t> 2022 Aug 9. PMID: 35942653.</a:t>
            </a:r>
          </a:p>
          <a:p>
            <a:pPr marL="342900" indent="-342900">
              <a:buFont typeface="+mj-lt"/>
              <a:buAutoNum type="arabicPeriod"/>
            </a:pPr>
            <a:r>
              <a:rPr lang="en-US" sz="1000" dirty="0"/>
              <a:t>Spector A, Li Z, He L, </a:t>
            </a:r>
            <a:r>
              <a:rPr lang="en-US" sz="1000" dirty="0" err="1"/>
              <a:t>Badawy</a:t>
            </a:r>
            <a:r>
              <a:rPr lang="en-US" sz="1000" dirty="0"/>
              <a:t> Y, Desai R. The effectiveness of psychosocial interventions on non-physiological symptoms of menopause: A systematic review and meta-analysis. J Affect </a:t>
            </a:r>
            <a:r>
              <a:rPr lang="en-US" sz="1000" dirty="0" err="1"/>
              <a:t>Disord</a:t>
            </a:r>
            <a:r>
              <a:rPr lang="en-US" sz="1000" dirty="0"/>
              <a:t>. 2024 May 1;352:460-472. </a:t>
            </a:r>
            <a:r>
              <a:rPr lang="en-US" sz="1000" dirty="0" err="1"/>
              <a:t>doi</a:t>
            </a:r>
            <a:r>
              <a:rPr lang="en-US" sz="1000" dirty="0"/>
              <a:t>: 10.1016/j.jad.2024.02.048. </a:t>
            </a:r>
            <a:r>
              <a:rPr lang="en-US" sz="1000" dirty="0" err="1"/>
              <a:t>Epub</a:t>
            </a:r>
            <a:r>
              <a:rPr lang="en-US" sz="1000" dirty="0"/>
              <a:t> 2024 Feb 15. PMID: 38364979.</a:t>
            </a:r>
          </a:p>
          <a:p>
            <a:pPr marL="342900" indent="-342900">
              <a:buFont typeface="+mj-lt"/>
              <a:buAutoNum type="arabicPeriod"/>
            </a:pPr>
            <a:r>
              <a:rPr lang="en-US" sz="1000" dirty="0"/>
              <a:t>Baker FC, </a:t>
            </a:r>
            <a:r>
              <a:rPr lang="en-US" sz="1000" dirty="0" err="1"/>
              <a:t>Lampio</a:t>
            </a:r>
            <a:r>
              <a:rPr lang="en-US" sz="1000" dirty="0"/>
              <a:t> L, </a:t>
            </a:r>
            <a:r>
              <a:rPr lang="en-US" sz="1000" dirty="0" err="1"/>
              <a:t>Saaresranta</a:t>
            </a:r>
            <a:r>
              <a:rPr lang="en-US" sz="1000" dirty="0"/>
              <a:t> T, Polo-</a:t>
            </a:r>
            <a:r>
              <a:rPr lang="en-US" sz="1000" dirty="0" err="1"/>
              <a:t>Kantola</a:t>
            </a:r>
            <a:r>
              <a:rPr lang="en-US" sz="1000" dirty="0"/>
              <a:t> P. Sleep and Sleep Disorders in the Menopausal Transition. Sleep Med Clin. 2018 Sep;13(3):443-456. </a:t>
            </a:r>
            <a:r>
              <a:rPr lang="en-US" sz="1000" dirty="0" err="1"/>
              <a:t>doi</a:t>
            </a:r>
            <a:r>
              <a:rPr lang="en-US" sz="1000" dirty="0"/>
              <a:t>: 10.1016/j.jsmc.2018.04.011. PMID: 30098758; PMCID: PMC6092036.</a:t>
            </a:r>
          </a:p>
          <a:p>
            <a:pPr marL="342900" indent="-342900">
              <a:buFont typeface="+mj-lt"/>
              <a:buAutoNum type="arabicPeriod"/>
            </a:pPr>
            <a:r>
              <a:rPr lang="en-US" sz="1000" dirty="0"/>
              <a:t>Maki PM, </a:t>
            </a:r>
            <a:r>
              <a:rPr lang="en-US" sz="1000" dirty="0" err="1"/>
              <a:t>Kornstein</a:t>
            </a:r>
            <a:r>
              <a:rPr lang="en-US" sz="1000" dirty="0"/>
              <a:t> SG, Joffe H, </a:t>
            </a:r>
            <a:r>
              <a:rPr lang="en-US" sz="1000" dirty="0" err="1"/>
              <a:t>Bromberger</a:t>
            </a:r>
            <a:r>
              <a:rPr lang="en-US" sz="1000" dirty="0"/>
              <a:t> JT, Freeman EW, </a:t>
            </a:r>
            <a:r>
              <a:rPr lang="en-US" sz="1000" dirty="0" err="1"/>
              <a:t>Athappilly</a:t>
            </a:r>
            <a:r>
              <a:rPr lang="en-US" sz="1000" dirty="0"/>
              <a:t> G, Bobo WV, Rubin LH, </a:t>
            </a:r>
            <a:r>
              <a:rPr lang="en-US" sz="1000" dirty="0" err="1"/>
              <a:t>Koleva</a:t>
            </a:r>
            <a:r>
              <a:rPr lang="en-US" sz="1000" dirty="0"/>
              <a:t> HK, Cohen LS, Soares CN; Board of Trustees for The North American Menopause Society (NAMS) and the Women and Mood Disorders Task Force of the National Network of Depression Centers. Guidelines for the evaluation and treatment of perimenopausal depression: summary and recommendations. Menopause. 2018 Oct;25(10):1069-1085. </a:t>
            </a:r>
            <a:r>
              <a:rPr lang="en-US" sz="1000" dirty="0" err="1"/>
              <a:t>doi</a:t>
            </a:r>
            <a:r>
              <a:rPr lang="en-US" sz="1000" dirty="0"/>
              <a:t>: 10.1097/GME.0000000000001174. PMID: 30179986.</a:t>
            </a:r>
          </a:p>
          <a:p>
            <a:pPr marL="342900" indent="-342900">
              <a:buFont typeface="+mj-lt"/>
              <a:buAutoNum type="arabicPeriod"/>
            </a:pPr>
            <a:endParaRPr lang="en-US" sz="1400" dirty="0"/>
          </a:p>
          <a:p>
            <a:pPr algn="ctr"/>
            <a:r>
              <a:rPr lang="en-US" sz="1600" b="1" dirty="0"/>
              <a:t>carolyn.gibson@ucsf.edu</a:t>
            </a:r>
          </a:p>
          <a:p>
            <a:pPr marL="800100" lvl="1" indent="-342900">
              <a:buFont typeface="+mj-lt"/>
              <a:buAutoNum type="arabicPeriod"/>
            </a:pPr>
            <a:endParaRPr lang="en-US" sz="1600" dirty="0"/>
          </a:p>
        </p:txBody>
      </p:sp>
    </p:spTree>
    <p:extLst>
      <p:ext uri="{BB962C8B-B14F-4D97-AF65-F5344CB8AC3E}">
        <p14:creationId xmlns:p14="http://schemas.microsoft.com/office/powerpoint/2010/main" val="3578131479"/>
      </p:ext>
    </p:extLst>
  </p:cSld>
  <p:clrMapOvr>
    <a:masterClrMapping/>
  </p:clrMapOvr>
  <p:transition>
    <p:fade/>
  </p:transition>
</p:sld>
</file>

<file path=ppt/theme/theme1.xml><?xml version="1.0" encoding="utf-8"?>
<a:theme xmlns:a="http://schemas.openxmlformats.org/drawingml/2006/main" name="UCSF Classic">
  <a:themeElements>
    <a:clrScheme name="USCF Template">
      <a:dk1>
        <a:srgbClr val="052049"/>
      </a:dk1>
      <a:lt1>
        <a:srgbClr val="FFFFFF"/>
      </a:lt1>
      <a:dk2>
        <a:srgbClr val="052049"/>
      </a:dk2>
      <a:lt2>
        <a:srgbClr val="FFFFFF"/>
      </a:lt2>
      <a:accent1>
        <a:srgbClr val="178CCB"/>
      </a:accent1>
      <a:accent2>
        <a:srgbClr val="16A0AC"/>
      </a:accent2>
      <a:accent3>
        <a:srgbClr val="32A03E"/>
      </a:accent3>
      <a:accent4>
        <a:srgbClr val="6E61D7"/>
      </a:accent4>
      <a:accent5>
        <a:srgbClr val="A238BA"/>
      </a:accent5>
      <a:accent6>
        <a:srgbClr val="C32882"/>
      </a:accent6>
      <a:hlink>
        <a:srgbClr val="178CCB"/>
      </a:hlink>
      <a:folHlink>
        <a:srgbClr val="5F5F5F"/>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noAutofit/>
      </a:bodyPr>
      <a:lstStyle>
        <a:defPPr marL="342900" indent="-342900">
          <a:buClr>
            <a:schemeClr val="accent1"/>
          </a:buClr>
          <a:buSzPct val="80000"/>
          <a:buFont typeface="Wingdings" charset="2"/>
          <a:buChar char="§"/>
          <a:defRPr sz="2000" dirty="0" smtClean="0">
            <a:solidFill>
              <a:schemeClr val="tx1"/>
            </a:solidFill>
          </a:defRPr>
        </a:defPPr>
      </a:lstStyle>
    </a:txDef>
  </a:objectDefaults>
  <a:extraClrSchemeLst/>
  <a:extLst>
    <a:ext uri="{05A4C25C-085E-4340-85A3-A5531E510DB2}">
      <thm15:themeFamily xmlns:thm15="http://schemas.microsoft.com/office/thememl/2012/main" name="e3_UCSF-16x9-FontA_test2" id="{24DA3907-1B0C-0B4F-8531-D21433304D1E}" vid="{D9C2AF2E-EB53-994D-B007-E3AEEE4B0E8B}"/>
    </a:ext>
  </a:extLst>
</a:theme>
</file>

<file path=ppt/theme/theme2.xml><?xml version="1.0" encoding="utf-8"?>
<a:theme xmlns:a="http://schemas.openxmlformats.org/drawingml/2006/main" name="UCSF Contemporary Pattern 1">
  <a:themeElements>
    <a:clrScheme name="USCF Template">
      <a:dk1>
        <a:srgbClr val="052049"/>
      </a:dk1>
      <a:lt1>
        <a:srgbClr val="FFFFFF"/>
      </a:lt1>
      <a:dk2>
        <a:srgbClr val="052049"/>
      </a:dk2>
      <a:lt2>
        <a:srgbClr val="FFFFFF"/>
      </a:lt2>
      <a:accent1>
        <a:srgbClr val="178CCB"/>
      </a:accent1>
      <a:accent2>
        <a:srgbClr val="16A0AC"/>
      </a:accent2>
      <a:accent3>
        <a:srgbClr val="32A03E"/>
      </a:accent3>
      <a:accent4>
        <a:srgbClr val="6E61D7"/>
      </a:accent4>
      <a:accent5>
        <a:srgbClr val="A238BA"/>
      </a:accent5>
      <a:accent6>
        <a:srgbClr val="C32882"/>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5AF78529-A89B-1E41-BE10-0E2BEF66F84E}"/>
    </a:ext>
  </a:ext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48DB2A-A2BB-49B9-B517-04CB45F2482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8A51949-CE2D-4D1D-81B7-CD96A13119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e3_UCSF-16x9-FontA_Draft4 (1)</Template>
  <TotalTime>10638</TotalTime>
  <Words>1225</Words>
  <Application>Microsoft Office PowerPoint</Application>
  <PresentationFormat>On-screen Show (16:9)</PresentationFormat>
  <Paragraphs>74</Paragraphs>
  <Slides>6</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.AppleSystemUIFont</vt:lpstr>
      <vt:lpstr>Arial</vt:lpstr>
      <vt:lpstr>BlinkMacSystemFont</vt:lpstr>
      <vt:lpstr>Calibri</vt:lpstr>
      <vt:lpstr>Garamond</vt:lpstr>
      <vt:lpstr>Wingdings</vt:lpstr>
      <vt:lpstr>UCSF Classic</vt:lpstr>
      <vt:lpstr>UCSF Contemporary Pattern 1</vt:lpstr>
      <vt:lpstr>Mental and Behavioral Health  in the Menopause Transition</vt:lpstr>
      <vt:lpstr>Mood symptoms are common in menopause</vt:lpstr>
      <vt:lpstr>Menopause transition: Window of vulnerability for mental health?</vt:lpstr>
      <vt:lpstr>Biopsychosocial Model of Mental Health</vt:lpstr>
      <vt:lpstr>Evidence-based treatment options </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your template!</dc:title>
  <dc:subject>Presentation Template</dc:subject>
  <dc:creator>Microsoft Office User</dc:creator>
  <dc:description>Derek MacDavid | derek@bigpicdesign.com</dc:description>
  <cp:lastModifiedBy>Gibson, Carolyn J. (she/her/hers)</cp:lastModifiedBy>
  <cp:revision>131</cp:revision>
  <dcterms:created xsi:type="dcterms:W3CDTF">2017-04-18T17:07:44Z</dcterms:created>
  <dcterms:modified xsi:type="dcterms:W3CDTF">2024-05-07T20:57:57Z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