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12"/>
  </p:notesMasterIdLst>
  <p:sldIdLst>
    <p:sldId id="283" r:id="rId2"/>
    <p:sldId id="270" r:id="rId3"/>
    <p:sldId id="288" r:id="rId4"/>
    <p:sldId id="276" r:id="rId5"/>
    <p:sldId id="277" r:id="rId6"/>
    <p:sldId id="278" r:id="rId7"/>
    <p:sldId id="287" r:id="rId8"/>
    <p:sldId id="274" r:id="rId9"/>
    <p:sldId id="279" r:id="rId10"/>
    <p:sldId id="286" r:id="rId11"/>
  </p:sldIdLst>
  <p:sldSz cx="9144000" cy="6858000" type="screen4x3"/>
  <p:notesSz cx="6858000" cy="9144000"/>
  <p:embeddedFontLst>
    <p:embeddedFont>
      <p:font typeface="Quattrocento Sans" panose="020B0604020202020204" charset="0"/>
      <p:regular r:id="rId13"/>
      <p:bold r:id="rId14"/>
      <p:italic r:id="rId15"/>
      <p:boldItalic r:id="rId16"/>
    </p:embeddedFont>
    <p:embeddedFont>
      <p:font typeface="Verdana" panose="020B0604030504040204"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2928CE-FB13-D14A-66FB-15BA12F1B9AE}" v="549" dt="2024-05-04T18:38:42.418"/>
    <p1510:client id="{87382599-2977-1005-7B10-667C63244427}" v="2222" dt="2024-05-04T20:42:30.243"/>
    <p1510:client id="{B246A6C1-E9B4-D0B2-2078-1AC29C7EC1D2}" v="93" dt="2024-05-04T20:47:00.574"/>
    <p1510:client id="{D76DD5C0-D6AA-4C35-ECB2-3BFD716E1834}" v="106" dt="2024-05-04T18:18:02.548"/>
  </p1510:revLst>
</p1510:revInfo>
</file>

<file path=ppt/tableStyles.xml><?xml version="1.0" encoding="utf-8"?>
<a:tblStyleLst xmlns:a="http://schemas.openxmlformats.org/drawingml/2006/main" def="{96D6A157-3EA6-4A23-B112-6819C351515D}">
  <a:tblStyle styleId="{96D6A157-3EA6-4A23-B112-6819C351515D}"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973BE32-71FE-48B9-8CFF-73F45DFBD4C0}"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09" d="100"/>
          <a:sy n="109" d="100"/>
        </p:scale>
        <p:origin x="16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jp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jp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3.jp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_1"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348853" y="501648"/>
            <a:ext cx="4613673" cy="13768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2"/>
              </a:buClr>
              <a:buSzPts val="3600"/>
              <a:buFont typeface="Arial"/>
              <a:buNone/>
              <a:defRPr sz="2700"/>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7" name="Google Shape;17;p2"/>
          <p:cNvSpPr txBox="1">
            <a:spLocks noGrp="1"/>
          </p:cNvSpPr>
          <p:nvPr>
            <p:ph type="body" idx="1"/>
          </p:nvPr>
        </p:nvSpPr>
        <p:spPr>
          <a:xfrm>
            <a:off x="348853" y="2192785"/>
            <a:ext cx="4613673" cy="1236217"/>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0"/>
              </a:spcBef>
              <a:spcAft>
                <a:spcPts val="0"/>
              </a:spcAft>
              <a:buClr>
                <a:srgbClr val="000000"/>
              </a:buClr>
              <a:buSzPts val="1600"/>
              <a:buFont typeface="Arial"/>
              <a:buNone/>
              <a:defRPr sz="1200" b="1"/>
            </a:lvl1pPr>
            <a:lvl2pPr marL="685800" lvl="1" indent="-171450" algn="l">
              <a:lnSpc>
                <a:spcPct val="100000"/>
              </a:lnSpc>
              <a:spcBef>
                <a:spcPts val="0"/>
              </a:spcBef>
              <a:spcAft>
                <a:spcPts val="0"/>
              </a:spcAft>
              <a:buClr>
                <a:srgbClr val="000000"/>
              </a:buClr>
              <a:buSzPts val="1600"/>
              <a:buFont typeface="Arial"/>
              <a:buNone/>
              <a:defRPr sz="1200" b="1"/>
            </a:lvl2pPr>
            <a:lvl3pPr marL="1028700" lvl="2" indent="-171450" algn="l">
              <a:lnSpc>
                <a:spcPct val="100000"/>
              </a:lnSpc>
              <a:spcBef>
                <a:spcPts val="0"/>
              </a:spcBef>
              <a:spcAft>
                <a:spcPts val="0"/>
              </a:spcAft>
              <a:buClr>
                <a:srgbClr val="000000"/>
              </a:buClr>
              <a:buSzPts val="1600"/>
              <a:buFont typeface="Arial"/>
              <a:buNone/>
              <a:defRPr sz="1200" b="1"/>
            </a:lvl3pPr>
            <a:lvl4pPr marL="1371600" lvl="3" indent="-171450" algn="l">
              <a:lnSpc>
                <a:spcPct val="100000"/>
              </a:lnSpc>
              <a:spcBef>
                <a:spcPts val="0"/>
              </a:spcBef>
              <a:spcAft>
                <a:spcPts val="0"/>
              </a:spcAft>
              <a:buClr>
                <a:srgbClr val="000000"/>
              </a:buClr>
              <a:buSzPts val="1600"/>
              <a:buFont typeface="Arial"/>
              <a:buNone/>
              <a:defRPr sz="1200" b="1"/>
            </a:lvl4pPr>
            <a:lvl5pPr marL="1714500" lvl="4" indent="-171450" algn="l">
              <a:lnSpc>
                <a:spcPct val="100000"/>
              </a:lnSpc>
              <a:spcBef>
                <a:spcPts val="0"/>
              </a:spcBef>
              <a:spcAft>
                <a:spcPts val="0"/>
              </a:spcAft>
              <a:buClr>
                <a:srgbClr val="000000"/>
              </a:buClr>
              <a:buSzPts val="1600"/>
              <a:buFont typeface="Arial"/>
              <a:buNone/>
              <a:defRPr sz="1200" b="1"/>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pic>
        <p:nvPicPr>
          <p:cNvPr id="18" name="Google Shape;18;p2"/>
          <p:cNvPicPr preferRelativeResize="0"/>
          <p:nvPr/>
        </p:nvPicPr>
        <p:blipFill>
          <a:blip r:embed="rId3">
            <a:alphaModFix/>
          </a:blip>
          <a:stretch>
            <a:fillRect/>
          </a:stretch>
        </p:blipFill>
        <p:spPr>
          <a:xfrm>
            <a:off x="6709801" y="5869026"/>
            <a:ext cx="2178992" cy="6861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ver_3">
  <p:cSld name="cover_3">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1"/>
          <p:cNvSpPr txBox="1">
            <a:spLocks noGrp="1"/>
          </p:cNvSpPr>
          <p:nvPr>
            <p:ph type="title"/>
          </p:nvPr>
        </p:nvSpPr>
        <p:spPr>
          <a:xfrm>
            <a:off x="348853" y="2560320"/>
            <a:ext cx="4613673" cy="1867988"/>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FFFFFF"/>
              </a:buClr>
              <a:buSzPts val="3600"/>
              <a:buFont typeface="Arial"/>
              <a:buNone/>
              <a:defRPr sz="2700">
                <a:solidFill>
                  <a:srgbClr val="FFFFFF"/>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09" name="Google Shape;109;p11"/>
          <p:cNvSpPr txBox="1">
            <a:spLocks noGrp="1"/>
          </p:cNvSpPr>
          <p:nvPr>
            <p:ph type="body" idx="1"/>
          </p:nvPr>
        </p:nvSpPr>
        <p:spPr>
          <a:xfrm>
            <a:off x="348853" y="4742699"/>
            <a:ext cx="4613673" cy="950001"/>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0"/>
              </a:spcBef>
              <a:spcAft>
                <a:spcPts val="0"/>
              </a:spcAft>
              <a:buClr>
                <a:srgbClr val="FFFFFF"/>
              </a:buClr>
              <a:buSzPts val="1600"/>
              <a:buFont typeface="Arial"/>
              <a:buNone/>
              <a:defRPr sz="1200" b="1">
                <a:solidFill>
                  <a:srgbClr val="FFFFFF"/>
                </a:solidFill>
              </a:defRPr>
            </a:lvl1pPr>
            <a:lvl2pPr marL="685800" lvl="1" indent="-171450" algn="l">
              <a:lnSpc>
                <a:spcPct val="100000"/>
              </a:lnSpc>
              <a:spcBef>
                <a:spcPts val="0"/>
              </a:spcBef>
              <a:spcAft>
                <a:spcPts val="0"/>
              </a:spcAft>
              <a:buClr>
                <a:srgbClr val="FFFFFF"/>
              </a:buClr>
              <a:buSzPts val="1600"/>
              <a:buFont typeface="Arial"/>
              <a:buNone/>
              <a:defRPr sz="1200" b="1">
                <a:solidFill>
                  <a:srgbClr val="FFFFFF"/>
                </a:solidFill>
              </a:defRPr>
            </a:lvl2pPr>
            <a:lvl3pPr marL="1028700" lvl="2" indent="-171450" algn="l">
              <a:lnSpc>
                <a:spcPct val="100000"/>
              </a:lnSpc>
              <a:spcBef>
                <a:spcPts val="0"/>
              </a:spcBef>
              <a:spcAft>
                <a:spcPts val="0"/>
              </a:spcAft>
              <a:buClr>
                <a:srgbClr val="FFFFFF"/>
              </a:buClr>
              <a:buSzPts val="1600"/>
              <a:buFont typeface="Arial"/>
              <a:buNone/>
              <a:defRPr sz="1200" b="1">
                <a:solidFill>
                  <a:srgbClr val="FFFFFF"/>
                </a:solidFill>
              </a:defRPr>
            </a:lvl3pPr>
            <a:lvl4pPr marL="1371600" lvl="3" indent="-171450" algn="l">
              <a:lnSpc>
                <a:spcPct val="100000"/>
              </a:lnSpc>
              <a:spcBef>
                <a:spcPts val="0"/>
              </a:spcBef>
              <a:spcAft>
                <a:spcPts val="0"/>
              </a:spcAft>
              <a:buClr>
                <a:srgbClr val="FFFFFF"/>
              </a:buClr>
              <a:buSzPts val="1600"/>
              <a:buFont typeface="Arial"/>
              <a:buNone/>
              <a:defRPr sz="1200" b="1">
                <a:solidFill>
                  <a:srgbClr val="FFFFFF"/>
                </a:solidFill>
              </a:defRPr>
            </a:lvl4pPr>
            <a:lvl5pPr marL="1714500" lvl="4" indent="-171450" algn="l">
              <a:lnSpc>
                <a:spcPct val="100000"/>
              </a:lnSpc>
              <a:spcBef>
                <a:spcPts val="0"/>
              </a:spcBef>
              <a:spcAft>
                <a:spcPts val="0"/>
              </a:spcAft>
              <a:buClr>
                <a:srgbClr val="FFFFFF"/>
              </a:buClr>
              <a:buSzPts val="1600"/>
              <a:buFont typeface="Arial"/>
              <a:buNone/>
              <a:defRPr sz="1200" b="1">
                <a:solidFill>
                  <a:srgbClr val="FFFFFF"/>
                </a:solidFill>
              </a:defRPr>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110" name="Google Shape;110;p11"/>
          <p:cNvSpPr txBox="1">
            <a:spLocks noGrp="1"/>
          </p:cNvSpPr>
          <p:nvPr>
            <p:ph type="sldNum" idx="12"/>
          </p:nvPr>
        </p:nvSpPr>
        <p:spPr>
          <a:xfrm>
            <a:off x="4419600" y="6264019"/>
            <a:ext cx="2133600"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pic>
        <p:nvPicPr>
          <p:cNvPr id="111" name="Google Shape;111;p11"/>
          <p:cNvPicPr preferRelativeResize="0"/>
          <p:nvPr/>
        </p:nvPicPr>
        <p:blipFill>
          <a:blip r:embed="rId3">
            <a:alphaModFix/>
          </a:blip>
          <a:stretch>
            <a:fillRect/>
          </a:stretch>
        </p:blipFill>
        <p:spPr>
          <a:xfrm>
            <a:off x="347062" y="392539"/>
            <a:ext cx="2187074" cy="6861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ver_4_image">
  <p:cSld name="cover_4_image">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12"/>
          <p:cNvSpPr txBox="1">
            <a:spLocks noGrp="1"/>
          </p:cNvSpPr>
          <p:nvPr>
            <p:ph type="title"/>
          </p:nvPr>
        </p:nvSpPr>
        <p:spPr>
          <a:xfrm>
            <a:off x="348853" y="2560320"/>
            <a:ext cx="4137423" cy="1867988"/>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FFFFFF"/>
              </a:buClr>
              <a:buSzPts val="3600"/>
              <a:buFont typeface="Arial"/>
              <a:buNone/>
              <a:defRPr sz="2700">
                <a:solidFill>
                  <a:srgbClr val="FFFFFF"/>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14" name="Google Shape;114;p12"/>
          <p:cNvSpPr txBox="1">
            <a:spLocks noGrp="1"/>
          </p:cNvSpPr>
          <p:nvPr>
            <p:ph type="body" idx="1"/>
          </p:nvPr>
        </p:nvSpPr>
        <p:spPr>
          <a:xfrm>
            <a:off x="348853" y="4742699"/>
            <a:ext cx="4137423" cy="950001"/>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0"/>
              </a:spcBef>
              <a:spcAft>
                <a:spcPts val="0"/>
              </a:spcAft>
              <a:buClr>
                <a:srgbClr val="FFFFFF"/>
              </a:buClr>
              <a:buSzPts val="1600"/>
              <a:buFont typeface="Arial"/>
              <a:buNone/>
              <a:defRPr sz="1200" b="1">
                <a:solidFill>
                  <a:srgbClr val="FFFFFF"/>
                </a:solidFill>
              </a:defRPr>
            </a:lvl1pPr>
            <a:lvl2pPr marL="685800" lvl="1" indent="-171450" algn="l">
              <a:lnSpc>
                <a:spcPct val="100000"/>
              </a:lnSpc>
              <a:spcBef>
                <a:spcPts val="0"/>
              </a:spcBef>
              <a:spcAft>
                <a:spcPts val="0"/>
              </a:spcAft>
              <a:buClr>
                <a:srgbClr val="FFFFFF"/>
              </a:buClr>
              <a:buSzPts val="1600"/>
              <a:buFont typeface="Arial"/>
              <a:buNone/>
              <a:defRPr sz="1200" b="1">
                <a:solidFill>
                  <a:srgbClr val="FFFFFF"/>
                </a:solidFill>
              </a:defRPr>
            </a:lvl2pPr>
            <a:lvl3pPr marL="1028700" lvl="2" indent="-171450" algn="l">
              <a:lnSpc>
                <a:spcPct val="100000"/>
              </a:lnSpc>
              <a:spcBef>
                <a:spcPts val="0"/>
              </a:spcBef>
              <a:spcAft>
                <a:spcPts val="0"/>
              </a:spcAft>
              <a:buClr>
                <a:srgbClr val="FFFFFF"/>
              </a:buClr>
              <a:buSzPts val="1600"/>
              <a:buFont typeface="Arial"/>
              <a:buNone/>
              <a:defRPr sz="1200" b="1">
                <a:solidFill>
                  <a:srgbClr val="FFFFFF"/>
                </a:solidFill>
              </a:defRPr>
            </a:lvl3pPr>
            <a:lvl4pPr marL="1371600" lvl="3" indent="-171450" algn="l">
              <a:lnSpc>
                <a:spcPct val="100000"/>
              </a:lnSpc>
              <a:spcBef>
                <a:spcPts val="0"/>
              </a:spcBef>
              <a:spcAft>
                <a:spcPts val="0"/>
              </a:spcAft>
              <a:buClr>
                <a:srgbClr val="FFFFFF"/>
              </a:buClr>
              <a:buSzPts val="1600"/>
              <a:buFont typeface="Arial"/>
              <a:buNone/>
              <a:defRPr sz="1200" b="1">
                <a:solidFill>
                  <a:srgbClr val="FFFFFF"/>
                </a:solidFill>
              </a:defRPr>
            </a:lvl4pPr>
            <a:lvl5pPr marL="1714500" lvl="4" indent="-171450" algn="l">
              <a:lnSpc>
                <a:spcPct val="100000"/>
              </a:lnSpc>
              <a:spcBef>
                <a:spcPts val="0"/>
              </a:spcBef>
              <a:spcAft>
                <a:spcPts val="0"/>
              </a:spcAft>
              <a:buClr>
                <a:srgbClr val="FFFFFF"/>
              </a:buClr>
              <a:buSzPts val="1600"/>
              <a:buFont typeface="Arial"/>
              <a:buNone/>
              <a:defRPr sz="1200" b="1">
                <a:solidFill>
                  <a:srgbClr val="FFFFFF"/>
                </a:solidFill>
              </a:defRPr>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115" name="Google Shape;115;p12"/>
          <p:cNvSpPr>
            <a:spLocks noGrp="1"/>
          </p:cNvSpPr>
          <p:nvPr>
            <p:ph type="pic" idx="2"/>
          </p:nvPr>
        </p:nvSpPr>
        <p:spPr>
          <a:xfrm>
            <a:off x="4745205" y="1449806"/>
            <a:ext cx="4398796" cy="5408195"/>
          </a:xfrm>
          <a:prstGeom prst="rect">
            <a:avLst/>
          </a:prstGeom>
          <a:noFill/>
          <a:ln>
            <a:noFill/>
          </a:ln>
        </p:spPr>
      </p:sp>
      <p:sp>
        <p:nvSpPr>
          <p:cNvPr id="116" name="Google Shape;116;p12"/>
          <p:cNvSpPr txBox="1">
            <a:spLocks noGrp="1"/>
          </p:cNvSpPr>
          <p:nvPr>
            <p:ph type="sldNum" idx="12"/>
          </p:nvPr>
        </p:nvSpPr>
        <p:spPr>
          <a:xfrm>
            <a:off x="4419600" y="6264019"/>
            <a:ext cx="2133600"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pic>
        <p:nvPicPr>
          <p:cNvPr id="117" name="Google Shape;117;p12"/>
          <p:cNvPicPr preferRelativeResize="0"/>
          <p:nvPr/>
        </p:nvPicPr>
        <p:blipFill>
          <a:blip r:embed="rId3">
            <a:alphaModFix/>
          </a:blip>
          <a:stretch>
            <a:fillRect/>
          </a:stretch>
        </p:blipFill>
        <p:spPr>
          <a:xfrm>
            <a:off x="347062" y="392539"/>
            <a:ext cx="2187074" cy="6861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 ">
  <p:cSld name="agenda ">
    <p:bg>
      <p:bgPr>
        <a:blipFill>
          <a:blip r:embed="rId2">
            <a:alphaModFix/>
          </a:blip>
          <a:stretch>
            <a:fillRect/>
          </a:stretch>
        </a:blipFill>
        <a:effectLst/>
      </p:bgPr>
    </p:bg>
    <p:spTree>
      <p:nvGrpSpPr>
        <p:cNvPr id="1" name="Shape 118"/>
        <p:cNvGrpSpPr/>
        <p:nvPr/>
      </p:nvGrpSpPr>
      <p:grpSpPr>
        <a:xfrm>
          <a:off x="0" y="0"/>
          <a:ext cx="0" cy="0"/>
          <a:chOff x="0" y="0"/>
          <a:chExt cx="0" cy="0"/>
        </a:xfrm>
      </p:grpSpPr>
      <p:sp>
        <p:nvSpPr>
          <p:cNvPr id="119" name="Google Shape;119;p13"/>
          <p:cNvSpPr txBox="1">
            <a:spLocks noGrp="1"/>
          </p:cNvSpPr>
          <p:nvPr>
            <p:ph type="title"/>
          </p:nvPr>
        </p:nvSpPr>
        <p:spPr>
          <a:xfrm>
            <a:off x="345283" y="503670"/>
            <a:ext cx="4786313" cy="923495"/>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FFFFFF"/>
              </a:buClr>
              <a:buSzPts val="3000"/>
              <a:buFont typeface="Arial"/>
              <a:buNone/>
              <a:defRPr>
                <a:solidFill>
                  <a:srgbClr val="FFFFFF"/>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20" name="Google Shape;120;p13"/>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sp>
        <p:nvSpPr>
          <p:cNvPr id="121" name="Google Shape;121;p13"/>
          <p:cNvSpPr txBox="1">
            <a:spLocks noGrp="1"/>
          </p:cNvSpPr>
          <p:nvPr>
            <p:ph type="body" idx="1"/>
          </p:nvPr>
        </p:nvSpPr>
        <p:spPr>
          <a:xfrm>
            <a:off x="345282" y="1428750"/>
            <a:ext cx="5579269" cy="4656138"/>
          </a:xfrm>
          <a:prstGeom prst="rect">
            <a:avLst/>
          </a:prstGeom>
          <a:noFill/>
          <a:ln>
            <a:noFill/>
          </a:ln>
        </p:spPr>
        <p:txBody>
          <a:bodyPr spcFirstLastPara="1" wrap="square" lIns="0" tIns="0" rIns="0" bIns="0" anchor="t" anchorCtr="0">
            <a:normAutofit/>
          </a:bodyPr>
          <a:lstStyle>
            <a:lvl1pPr marL="342900" lvl="0" indent="-361950" algn="l">
              <a:lnSpc>
                <a:spcPct val="100000"/>
              </a:lnSpc>
              <a:spcBef>
                <a:spcPts val="2250"/>
              </a:spcBef>
              <a:spcAft>
                <a:spcPts val="0"/>
              </a:spcAft>
              <a:buClr>
                <a:srgbClr val="FFFFFF"/>
              </a:buClr>
              <a:buSzPts val="4000"/>
              <a:buFont typeface="Arial"/>
              <a:buAutoNum type="arabicPeriod"/>
              <a:defRPr sz="1500">
                <a:solidFill>
                  <a:srgbClr val="FFFFFF"/>
                </a:solidFill>
              </a:defRPr>
            </a:lvl1pPr>
            <a:lvl2pPr marL="685800" lvl="1" indent="-361950" algn="l">
              <a:lnSpc>
                <a:spcPct val="100000"/>
              </a:lnSpc>
              <a:spcBef>
                <a:spcPts val="2250"/>
              </a:spcBef>
              <a:spcAft>
                <a:spcPts val="0"/>
              </a:spcAft>
              <a:buClr>
                <a:srgbClr val="FFFFFF"/>
              </a:buClr>
              <a:buSzPts val="4000"/>
              <a:buFont typeface="Arial"/>
              <a:buAutoNum type="arabicPeriod"/>
              <a:defRPr sz="1500">
                <a:solidFill>
                  <a:srgbClr val="FFFFFF"/>
                </a:solidFill>
              </a:defRPr>
            </a:lvl2pPr>
            <a:lvl3pPr marL="1028700" lvl="2" indent="-361950" algn="l">
              <a:lnSpc>
                <a:spcPct val="100000"/>
              </a:lnSpc>
              <a:spcBef>
                <a:spcPts val="2250"/>
              </a:spcBef>
              <a:spcAft>
                <a:spcPts val="0"/>
              </a:spcAft>
              <a:buClr>
                <a:srgbClr val="FFFFFF"/>
              </a:buClr>
              <a:buSzPts val="4000"/>
              <a:buFont typeface="Arial"/>
              <a:buAutoNum type="arabicPeriod"/>
              <a:defRPr sz="1500">
                <a:solidFill>
                  <a:srgbClr val="FFFFFF"/>
                </a:solidFill>
              </a:defRPr>
            </a:lvl3pPr>
            <a:lvl4pPr marL="1371600" lvl="3" indent="-266700" algn="l">
              <a:lnSpc>
                <a:spcPct val="100000"/>
              </a:lnSpc>
              <a:spcBef>
                <a:spcPts val="2250"/>
              </a:spcBef>
              <a:spcAft>
                <a:spcPts val="0"/>
              </a:spcAft>
              <a:buClr>
                <a:srgbClr val="FFFFFF"/>
              </a:buClr>
              <a:buSzPts val="2000"/>
              <a:buFont typeface="Arial"/>
              <a:buChar char="•"/>
              <a:defRPr sz="1500">
                <a:solidFill>
                  <a:srgbClr val="FFFFFF"/>
                </a:solidFill>
              </a:defRPr>
            </a:lvl4pPr>
            <a:lvl5pPr marL="1714500" lvl="4" indent="-266700" algn="l">
              <a:lnSpc>
                <a:spcPct val="100000"/>
              </a:lnSpc>
              <a:spcBef>
                <a:spcPts val="2250"/>
              </a:spcBef>
              <a:spcAft>
                <a:spcPts val="0"/>
              </a:spcAft>
              <a:buClr>
                <a:srgbClr val="FFFFFF"/>
              </a:buClr>
              <a:buSzPts val="2000"/>
              <a:buFont typeface="Arial"/>
              <a:buChar char="•"/>
              <a:defRPr sz="1500">
                <a:solidFill>
                  <a:srgbClr val="FFFFFF"/>
                </a:solidFill>
              </a:defRPr>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pic>
        <p:nvPicPr>
          <p:cNvPr id="122" name="Google Shape;122;p13"/>
          <p:cNvPicPr preferRelativeResize="0"/>
          <p:nvPr/>
        </p:nvPicPr>
        <p:blipFill>
          <a:blip r:embed="rId3">
            <a:alphaModFix/>
          </a:blip>
          <a:stretch>
            <a:fillRect/>
          </a:stretch>
        </p:blipFill>
        <p:spPr>
          <a:xfrm>
            <a:off x="345281" y="6290401"/>
            <a:ext cx="1268325" cy="3993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_low_ink">
  <p:cSld name="agenda_low_ink">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345283" y="503670"/>
            <a:ext cx="4786313" cy="923495"/>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25" name="Google Shape;125;p14"/>
          <p:cNvSpPr txBox="1">
            <a:spLocks noGrp="1"/>
          </p:cNvSpPr>
          <p:nvPr>
            <p:ph type="body" idx="1"/>
          </p:nvPr>
        </p:nvSpPr>
        <p:spPr>
          <a:xfrm>
            <a:off x="345282" y="1428750"/>
            <a:ext cx="5579269" cy="4656138"/>
          </a:xfrm>
          <a:prstGeom prst="rect">
            <a:avLst/>
          </a:prstGeom>
          <a:noFill/>
          <a:ln>
            <a:noFill/>
          </a:ln>
        </p:spPr>
        <p:txBody>
          <a:bodyPr spcFirstLastPara="1" wrap="square" lIns="0" tIns="0" rIns="0" bIns="0" anchor="t" anchorCtr="0">
            <a:normAutofit/>
          </a:bodyPr>
          <a:lstStyle>
            <a:lvl1pPr marL="342900" lvl="0" indent="-361950" algn="l">
              <a:lnSpc>
                <a:spcPct val="100000"/>
              </a:lnSpc>
              <a:spcBef>
                <a:spcPts val="2250"/>
              </a:spcBef>
              <a:spcAft>
                <a:spcPts val="0"/>
              </a:spcAft>
              <a:buClr>
                <a:schemeClr val="accent1"/>
              </a:buClr>
              <a:buSzPts val="4000"/>
              <a:buFont typeface="Arial"/>
              <a:buAutoNum type="arabicPeriod"/>
              <a:defRPr sz="1500"/>
            </a:lvl1pPr>
            <a:lvl2pPr marL="685800" lvl="1" indent="-361950" algn="l">
              <a:lnSpc>
                <a:spcPct val="100000"/>
              </a:lnSpc>
              <a:spcBef>
                <a:spcPts val="2250"/>
              </a:spcBef>
              <a:spcAft>
                <a:spcPts val="0"/>
              </a:spcAft>
              <a:buClr>
                <a:schemeClr val="accent1"/>
              </a:buClr>
              <a:buSzPts val="4000"/>
              <a:buFont typeface="Arial"/>
              <a:buAutoNum type="arabicPeriod"/>
              <a:defRPr sz="1500"/>
            </a:lvl2pPr>
            <a:lvl3pPr marL="1028700" lvl="2" indent="-361950" algn="l">
              <a:lnSpc>
                <a:spcPct val="100000"/>
              </a:lnSpc>
              <a:spcBef>
                <a:spcPts val="2250"/>
              </a:spcBef>
              <a:spcAft>
                <a:spcPts val="0"/>
              </a:spcAft>
              <a:buClr>
                <a:schemeClr val="accent1"/>
              </a:buClr>
              <a:buSzPts val="4000"/>
              <a:buFont typeface="Arial"/>
              <a:buAutoNum type="arabicPeriod"/>
              <a:defRPr sz="1500"/>
            </a:lvl3pPr>
            <a:lvl4pPr marL="1371600" lvl="3" indent="-266700" algn="l">
              <a:lnSpc>
                <a:spcPct val="100000"/>
              </a:lnSpc>
              <a:spcBef>
                <a:spcPts val="2250"/>
              </a:spcBef>
              <a:spcAft>
                <a:spcPts val="0"/>
              </a:spcAft>
              <a:buClr>
                <a:schemeClr val="accent1"/>
              </a:buClr>
              <a:buSzPts val="2000"/>
              <a:buFont typeface="Arial"/>
              <a:buChar char="•"/>
              <a:defRPr sz="1500"/>
            </a:lvl4pPr>
            <a:lvl5pPr marL="1714500" lvl="4" indent="-266700" algn="l">
              <a:lnSpc>
                <a:spcPct val="100000"/>
              </a:lnSpc>
              <a:spcBef>
                <a:spcPts val="2250"/>
              </a:spcBef>
              <a:spcAft>
                <a:spcPts val="0"/>
              </a:spcAft>
              <a:buClr>
                <a:schemeClr val="accent1"/>
              </a:buClr>
              <a:buSzPts val="2000"/>
              <a:buFont typeface="Arial"/>
              <a:buChar char="•"/>
              <a:defRPr sz="1500"/>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126" name="Google Shape;126;p14"/>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FFFFFF"/>
              </a:buClr>
              <a:buSzPts val="800"/>
              <a:buFont typeface="Arial"/>
              <a:buNone/>
              <a:defRPr>
                <a:solidFill>
                  <a:srgbClr val="FFFFFF"/>
                </a:solidFill>
              </a:defRPr>
            </a:lvl1pPr>
            <a:lvl2pPr marL="0" marR="0" lvl="1" indent="0" algn="r">
              <a:lnSpc>
                <a:spcPct val="100000"/>
              </a:lnSpc>
              <a:spcBef>
                <a:spcPts val="0"/>
              </a:spcBef>
              <a:spcAft>
                <a:spcPts val="0"/>
              </a:spcAft>
              <a:buClr>
                <a:srgbClr val="FFFFFF"/>
              </a:buClr>
              <a:buSzPts val="800"/>
              <a:buFont typeface="Arial"/>
              <a:buNone/>
              <a:defRPr>
                <a:solidFill>
                  <a:srgbClr val="FFFFFF"/>
                </a:solidFill>
              </a:defRPr>
            </a:lvl2pPr>
            <a:lvl3pPr marL="0" marR="0" lvl="2" indent="0" algn="r">
              <a:lnSpc>
                <a:spcPct val="100000"/>
              </a:lnSpc>
              <a:spcBef>
                <a:spcPts val="0"/>
              </a:spcBef>
              <a:spcAft>
                <a:spcPts val="0"/>
              </a:spcAft>
              <a:buClr>
                <a:srgbClr val="FFFFFF"/>
              </a:buClr>
              <a:buSzPts val="800"/>
              <a:buFont typeface="Arial"/>
              <a:buNone/>
              <a:defRPr>
                <a:solidFill>
                  <a:srgbClr val="FFFFFF"/>
                </a:solidFill>
              </a:defRPr>
            </a:lvl3pPr>
            <a:lvl4pPr marL="0" marR="0" lvl="3" indent="0" algn="r">
              <a:lnSpc>
                <a:spcPct val="100000"/>
              </a:lnSpc>
              <a:spcBef>
                <a:spcPts val="0"/>
              </a:spcBef>
              <a:spcAft>
                <a:spcPts val="0"/>
              </a:spcAft>
              <a:buClr>
                <a:srgbClr val="FFFFFF"/>
              </a:buClr>
              <a:buSzPts val="800"/>
              <a:buFont typeface="Arial"/>
              <a:buNone/>
              <a:defRPr>
                <a:solidFill>
                  <a:srgbClr val="FFFFFF"/>
                </a:solidFill>
              </a:defRPr>
            </a:lvl4pPr>
            <a:lvl5pPr marL="0" marR="0" lvl="4" indent="0" algn="r">
              <a:lnSpc>
                <a:spcPct val="100000"/>
              </a:lnSpc>
              <a:spcBef>
                <a:spcPts val="0"/>
              </a:spcBef>
              <a:spcAft>
                <a:spcPts val="0"/>
              </a:spcAft>
              <a:buClr>
                <a:srgbClr val="FFFFFF"/>
              </a:buClr>
              <a:buSzPts val="800"/>
              <a:buFont typeface="Arial"/>
              <a:buNone/>
              <a:defRPr>
                <a:solidFill>
                  <a:srgbClr val="FFFFFF"/>
                </a:solidFill>
              </a:defRPr>
            </a:lvl5pPr>
            <a:lvl6pPr marL="0" marR="0" lvl="5" indent="0" algn="r">
              <a:lnSpc>
                <a:spcPct val="100000"/>
              </a:lnSpc>
              <a:spcBef>
                <a:spcPts val="0"/>
              </a:spcBef>
              <a:spcAft>
                <a:spcPts val="0"/>
              </a:spcAft>
              <a:buClr>
                <a:srgbClr val="FFFFFF"/>
              </a:buClr>
              <a:buSzPts val="800"/>
              <a:buFont typeface="Arial"/>
              <a:buNone/>
              <a:defRPr>
                <a:solidFill>
                  <a:srgbClr val="FFFFFF"/>
                </a:solidFill>
              </a:defRPr>
            </a:lvl6pPr>
            <a:lvl7pPr marL="0" marR="0" lvl="6" indent="0" algn="r">
              <a:lnSpc>
                <a:spcPct val="100000"/>
              </a:lnSpc>
              <a:spcBef>
                <a:spcPts val="0"/>
              </a:spcBef>
              <a:spcAft>
                <a:spcPts val="0"/>
              </a:spcAft>
              <a:buClr>
                <a:srgbClr val="FFFFFF"/>
              </a:buClr>
              <a:buSzPts val="800"/>
              <a:buFont typeface="Arial"/>
              <a:buNone/>
              <a:defRPr>
                <a:solidFill>
                  <a:srgbClr val="FFFFFF"/>
                </a:solidFill>
              </a:defRPr>
            </a:lvl7pPr>
            <a:lvl8pPr marL="0" marR="0" lvl="7" indent="0" algn="r">
              <a:lnSpc>
                <a:spcPct val="100000"/>
              </a:lnSpc>
              <a:spcBef>
                <a:spcPts val="0"/>
              </a:spcBef>
              <a:spcAft>
                <a:spcPts val="0"/>
              </a:spcAft>
              <a:buClr>
                <a:srgbClr val="FFFFFF"/>
              </a:buClr>
              <a:buSzPts val="800"/>
              <a:buFont typeface="Arial"/>
              <a:buNone/>
              <a:defRPr>
                <a:solidFill>
                  <a:srgbClr val="FFFFFF"/>
                </a:solidFill>
              </a:defRPr>
            </a:lvl8pPr>
            <a:lvl9pPr marL="0" marR="0" lvl="8" indent="0" algn="r">
              <a:lnSpc>
                <a:spcPct val="100000"/>
              </a:lnSpc>
              <a:spcBef>
                <a:spcPts val="0"/>
              </a:spcBef>
              <a:spcAft>
                <a:spcPts val="0"/>
              </a:spcAft>
              <a:buClr>
                <a:srgbClr val="FFFFFF"/>
              </a:buClr>
              <a:buSzPts val="800"/>
              <a:buFont typeface="Arial"/>
              <a:buNone/>
              <a:defRPr>
                <a:solidFill>
                  <a:srgbClr val="FFFFFF"/>
                </a:solidFill>
              </a:defRPr>
            </a:lvl9pPr>
          </a:lstStyle>
          <a:p>
            <a:fld id="{00000000-1234-1234-1234-123412341234}" type="slidenum">
              <a:rPr lang="en-US" smtClean="0"/>
              <a:pPr/>
              <a:t>‹#›</a:t>
            </a:fld>
            <a:endParaRPr lang="en-US">
              <a:solidFill>
                <a:srgbClr val="000000"/>
              </a:solidFill>
            </a:endParaRPr>
          </a:p>
        </p:txBody>
      </p:sp>
      <p:pic>
        <p:nvPicPr>
          <p:cNvPr id="127" name="Google Shape;127;p14"/>
          <p:cNvPicPr preferRelativeResize="0"/>
          <p:nvPr/>
        </p:nvPicPr>
        <p:blipFill>
          <a:blip r:embed="rId3">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_1">
  <p:cSld name="divider_1">
    <p:bg>
      <p:bgPr>
        <a:blipFill>
          <a:blip r:embed="rId2">
            <a:alphaModFix/>
          </a:blip>
          <a:stretch>
            <a:fillRect/>
          </a:stretch>
        </a:blipFill>
        <a:effectLst/>
      </p:bgPr>
    </p:bg>
    <p:spTree>
      <p:nvGrpSpPr>
        <p:cNvPr id="1" name="Shape 128"/>
        <p:cNvGrpSpPr/>
        <p:nvPr/>
      </p:nvGrpSpPr>
      <p:grpSpPr>
        <a:xfrm>
          <a:off x="0" y="0"/>
          <a:ext cx="0" cy="0"/>
          <a:chOff x="0" y="0"/>
          <a:chExt cx="0" cy="0"/>
        </a:xfrm>
      </p:grpSpPr>
      <p:sp>
        <p:nvSpPr>
          <p:cNvPr id="129" name="Google Shape;129;p15"/>
          <p:cNvSpPr txBox="1">
            <a:spLocks noGrp="1"/>
          </p:cNvSpPr>
          <p:nvPr>
            <p:ph type="title"/>
          </p:nvPr>
        </p:nvSpPr>
        <p:spPr>
          <a:xfrm>
            <a:off x="345282" y="1771651"/>
            <a:ext cx="4617243" cy="2142945"/>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000000"/>
              </a:buClr>
              <a:buSzPts val="3200"/>
              <a:buFont typeface="Arial"/>
              <a:buNone/>
              <a:defRPr sz="2400">
                <a:solidFill>
                  <a:srgbClr val="000000"/>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30" name="Google Shape;130;p15"/>
          <p:cNvSpPr txBox="1">
            <a:spLocks noGrp="1"/>
          </p:cNvSpPr>
          <p:nvPr>
            <p:ph type="body" idx="1"/>
          </p:nvPr>
        </p:nvSpPr>
        <p:spPr>
          <a:xfrm>
            <a:off x="348853" y="3914594"/>
            <a:ext cx="4613672" cy="1204332"/>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0"/>
              </a:spcBef>
              <a:spcAft>
                <a:spcPts val="0"/>
              </a:spcAft>
              <a:buClr>
                <a:srgbClr val="000000"/>
              </a:buClr>
              <a:buSzPts val="1600"/>
              <a:buFont typeface="Arial"/>
              <a:buNone/>
              <a:defRPr sz="1200"/>
            </a:lvl1pPr>
            <a:lvl2pPr marL="685800" lvl="1" indent="-171450" algn="l">
              <a:lnSpc>
                <a:spcPct val="100000"/>
              </a:lnSpc>
              <a:spcBef>
                <a:spcPts val="0"/>
              </a:spcBef>
              <a:spcAft>
                <a:spcPts val="0"/>
              </a:spcAft>
              <a:buClr>
                <a:srgbClr val="000000"/>
              </a:buClr>
              <a:buSzPts val="1600"/>
              <a:buFont typeface="Arial"/>
              <a:buNone/>
              <a:defRPr sz="1200"/>
            </a:lvl2pPr>
            <a:lvl3pPr marL="1028700" lvl="2" indent="-171450" algn="l">
              <a:lnSpc>
                <a:spcPct val="100000"/>
              </a:lnSpc>
              <a:spcBef>
                <a:spcPts val="0"/>
              </a:spcBef>
              <a:spcAft>
                <a:spcPts val="0"/>
              </a:spcAft>
              <a:buClr>
                <a:srgbClr val="000000"/>
              </a:buClr>
              <a:buSzPts val="1600"/>
              <a:buFont typeface="Arial"/>
              <a:buNone/>
              <a:defRPr sz="1200"/>
            </a:lvl3pPr>
            <a:lvl4pPr marL="1371600" lvl="3" indent="-171450" algn="l">
              <a:lnSpc>
                <a:spcPct val="100000"/>
              </a:lnSpc>
              <a:spcBef>
                <a:spcPts val="0"/>
              </a:spcBef>
              <a:spcAft>
                <a:spcPts val="0"/>
              </a:spcAft>
              <a:buClr>
                <a:srgbClr val="000000"/>
              </a:buClr>
              <a:buSzPts val="1600"/>
              <a:buFont typeface="Arial"/>
              <a:buNone/>
              <a:defRPr sz="1200"/>
            </a:lvl4pPr>
            <a:lvl5pPr marL="1714500" lvl="4" indent="-171450" algn="l">
              <a:lnSpc>
                <a:spcPct val="100000"/>
              </a:lnSpc>
              <a:spcBef>
                <a:spcPts val="0"/>
              </a:spcBef>
              <a:spcAft>
                <a:spcPts val="0"/>
              </a:spcAft>
              <a:buClr>
                <a:srgbClr val="000000"/>
              </a:buClr>
              <a:buSzPts val="1600"/>
              <a:buFont typeface="Arial"/>
              <a:buNone/>
              <a:defRPr sz="1200"/>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131" name="Google Shape;131;p15"/>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FFFFFF"/>
              </a:buClr>
              <a:buSzPts val="800"/>
              <a:buFont typeface="Arial"/>
              <a:buNone/>
              <a:defRPr>
                <a:solidFill>
                  <a:srgbClr val="FFFFFF"/>
                </a:solidFill>
              </a:defRPr>
            </a:lvl1pPr>
            <a:lvl2pPr marL="0" marR="0" lvl="1" indent="0" algn="r">
              <a:lnSpc>
                <a:spcPct val="100000"/>
              </a:lnSpc>
              <a:spcBef>
                <a:spcPts val="0"/>
              </a:spcBef>
              <a:spcAft>
                <a:spcPts val="0"/>
              </a:spcAft>
              <a:buClr>
                <a:srgbClr val="FFFFFF"/>
              </a:buClr>
              <a:buSzPts val="800"/>
              <a:buFont typeface="Arial"/>
              <a:buNone/>
              <a:defRPr>
                <a:solidFill>
                  <a:srgbClr val="FFFFFF"/>
                </a:solidFill>
              </a:defRPr>
            </a:lvl2pPr>
            <a:lvl3pPr marL="0" marR="0" lvl="2" indent="0" algn="r">
              <a:lnSpc>
                <a:spcPct val="100000"/>
              </a:lnSpc>
              <a:spcBef>
                <a:spcPts val="0"/>
              </a:spcBef>
              <a:spcAft>
                <a:spcPts val="0"/>
              </a:spcAft>
              <a:buClr>
                <a:srgbClr val="FFFFFF"/>
              </a:buClr>
              <a:buSzPts val="800"/>
              <a:buFont typeface="Arial"/>
              <a:buNone/>
              <a:defRPr>
                <a:solidFill>
                  <a:srgbClr val="FFFFFF"/>
                </a:solidFill>
              </a:defRPr>
            </a:lvl3pPr>
            <a:lvl4pPr marL="0" marR="0" lvl="3" indent="0" algn="r">
              <a:lnSpc>
                <a:spcPct val="100000"/>
              </a:lnSpc>
              <a:spcBef>
                <a:spcPts val="0"/>
              </a:spcBef>
              <a:spcAft>
                <a:spcPts val="0"/>
              </a:spcAft>
              <a:buClr>
                <a:srgbClr val="FFFFFF"/>
              </a:buClr>
              <a:buSzPts val="800"/>
              <a:buFont typeface="Arial"/>
              <a:buNone/>
              <a:defRPr>
                <a:solidFill>
                  <a:srgbClr val="FFFFFF"/>
                </a:solidFill>
              </a:defRPr>
            </a:lvl4pPr>
            <a:lvl5pPr marL="0" marR="0" lvl="4" indent="0" algn="r">
              <a:lnSpc>
                <a:spcPct val="100000"/>
              </a:lnSpc>
              <a:spcBef>
                <a:spcPts val="0"/>
              </a:spcBef>
              <a:spcAft>
                <a:spcPts val="0"/>
              </a:spcAft>
              <a:buClr>
                <a:srgbClr val="FFFFFF"/>
              </a:buClr>
              <a:buSzPts val="800"/>
              <a:buFont typeface="Arial"/>
              <a:buNone/>
              <a:defRPr>
                <a:solidFill>
                  <a:srgbClr val="FFFFFF"/>
                </a:solidFill>
              </a:defRPr>
            </a:lvl5pPr>
            <a:lvl6pPr marL="0" marR="0" lvl="5" indent="0" algn="r">
              <a:lnSpc>
                <a:spcPct val="100000"/>
              </a:lnSpc>
              <a:spcBef>
                <a:spcPts val="0"/>
              </a:spcBef>
              <a:spcAft>
                <a:spcPts val="0"/>
              </a:spcAft>
              <a:buClr>
                <a:srgbClr val="FFFFFF"/>
              </a:buClr>
              <a:buSzPts val="800"/>
              <a:buFont typeface="Arial"/>
              <a:buNone/>
              <a:defRPr>
                <a:solidFill>
                  <a:srgbClr val="FFFFFF"/>
                </a:solidFill>
              </a:defRPr>
            </a:lvl6pPr>
            <a:lvl7pPr marL="0" marR="0" lvl="6" indent="0" algn="r">
              <a:lnSpc>
                <a:spcPct val="100000"/>
              </a:lnSpc>
              <a:spcBef>
                <a:spcPts val="0"/>
              </a:spcBef>
              <a:spcAft>
                <a:spcPts val="0"/>
              </a:spcAft>
              <a:buClr>
                <a:srgbClr val="FFFFFF"/>
              </a:buClr>
              <a:buSzPts val="800"/>
              <a:buFont typeface="Arial"/>
              <a:buNone/>
              <a:defRPr>
                <a:solidFill>
                  <a:srgbClr val="FFFFFF"/>
                </a:solidFill>
              </a:defRPr>
            </a:lvl7pPr>
            <a:lvl8pPr marL="0" marR="0" lvl="7" indent="0" algn="r">
              <a:lnSpc>
                <a:spcPct val="100000"/>
              </a:lnSpc>
              <a:spcBef>
                <a:spcPts val="0"/>
              </a:spcBef>
              <a:spcAft>
                <a:spcPts val="0"/>
              </a:spcAft>
              <a:buClr>
                <a:srgbClr val="FFFFFF"/>
              </a:buClr>
              <a:buSzPts val="800"/>
              <a:buFont typeface="Arial"/>
              <a:buNone/>
              <a:defRPr>
                <a:solidFill>
                  <a:srgbClr val="FFFFFF"/>
                </a:solidFill>
              </a:defRPr>
            </a:lvl8pPr>
            <a:lvl9pPr marL="0" marR="0" lvl="8" indent="0" algn="r">
              <a:lnSpc>
                <a:spcPct val="100000"/>
              </a:lnSpc>
              <a:spcBef>
                <a:spcPts val="0"/>
              </a:spcBef>
              <a:spcAft>
                <a:spcPts val="0"/>
              </a:spcAft>
              <a:buClr>
                <a:srgbClr val="FFFFFF"/>
              </a:buClr>
              <a:buSzPts val="800"/>
              <a:buFont typeface="Arial"/>
              <a:buNone/>
              <a:defRPr>
                <a:solidFill>
                  <a:srgbClr val="FFFFFF"/>
                </a:solidFill>
              </a:defRPr>
            </a:lvl9pPr>
          </a:lstStyle>
          <a:p>
            <a:fld id="{00000000-1234-1234-1234-123412341234}" type="slidenum">
              <a:rPr lang="en-US" smtClean="0"/>
              <a:pPr/>
              <a:t>‹#›</a:t>
            </a:fld>
            <a:endParaRPr lang="en-US">
              <a:solidFill>
                <a:srgbClr val="000000"/>
              </a:solidFill>
            </a:endParaRPr>
          </a:p>
        </p:txBody>
      </p:sp>
      <p:pic>
        <p:nvPicPr>
          <p:cNvPr id="132" name="Google Shape;132;p15"/>
          <p:cNvPicPr preferRelativeResize="0"/>
          <p:nvPr/>
        </p:nvPicPr>
        <p:blipFill>
          <a:blip r:embed="rId3">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_7">
  <p:cSld name="divider_7">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16"/>
          <p:cNvSpPr txBox="1">
            <a:spLocks noGrp="1"/>
          </p:cNvSpPr>
          <p:nvPr>
            <p:ph type="title"/>
          </p:nvPr>
        </p:nvSpPr>
        <p:spPr>
          <a:xfrm>
            <a:off x="345282" y="501650"/>
            <a:ext cx="4617243" cy="5583238"/>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FFFFFF"/>
              </a:buClr>
              <a:buSzPts val="3200"/>
              <a:buFont typeface="Arial"/>
              <a:buNone/>
              <a:defRPr sz="2400">
                <a:solidFill>
                  <a:srgbClr val="FFFFFF"/>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35" name="Google Shape;135;p16"/>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pic>
        <p:nvPicPr>
          <p:cNvPr id="136" name="Google Shape;136;p16"/>
          <p:cNvPicPr preferRelativeResize="0"/>
          <p:nvPr/>
        </p:nvPicPr>
        <p:blipFill>
          <a:blip r:embed="rId3">
            <a:alphaModFix/>
          </a:blip>
          <a:stretch>
            <a:fillRect/>
          </a:stretch>
        </p:blipFill>
        <p:spPr>
          <a:xfrm>
            <a:off x="345281" y="6346151"/>
            <a:ext cx="1479432" cy="4641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col text">
  <p:cSld name="1col text">
    <p:bg>
      <p:bgPr>
        <a:solidFill>
          <a:srgbClr val="FFFFFF"/>
        </a:solidFill>
        <a:effectLst/>
      </p:bgPr>
    </p:bg>
    <p:spTree>
      <p:nvGrpSpPr>
        <p:cNvPr id="1" name="Shape 137"/>
        <p:cNvGrpSpPr/>
        <p:nvPr/>
      </p:nvGrpSpPr>
      <p:grpSpPr>
        <a:xfrm>
          <a:off x="0" y="0"/>
          <a:ext cx="0" cy="0"/>
          <a:chOff x="0" y="0"/>
          <a:chExt cx="0" cy="0"/>
        </a:xfrm>
      </p:grpSpPr>
      <p:sp>
        <p:nvSpPr>
          <p:cNvPr id="138" name="Google Shape;138;p17"/>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sp>
        <p:nvSpPr>
          <p:cNvPr id="139" name="Google Shape;139;p17"/>
          <p:cNvSpPr txBox="1">
            <a:spLocks noGrp="1"/>
          </p:cNvSpPr>
          <p:nvPr>
            <p:ph type="title"/>
          </p:nvPr>
        </p:nvSpPr>
        <p:spPr>
          <a:xfrm>
            <a:off x="345283" y="503670"/>
            <a:ext cx="6529388" cy="923495"/>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40" name="Google Shape;140;p17"/>
          <p:cNvSpPr txBox="1">
            <a:spLocks noGrp="1"/>
          </p:cNvSpPr>
          <p:nvPr>
            <p:ph type="body" idx="1"/>
          </p:nvPr>
        </p:nvSpPr>
        <p:spPr>
          <a:xfrm>
            <a:off x="345282" y="1771650"/>
            <a:ext cx="6529388" cy="4313238"/>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450"/>
              </a:spcBef>
              <a:spcAft>
                <a:spcPts val="0"/>
              </a:spcAft>
              <a:buClr>
                <a:srgbClr val="000000"/>
              </a:buClr>
              <a:buSzPts val="1800"/>
              <a:buNone/>
              <a:defRPr/>
            </a:lvl1pPr>
            <a:lvl2pPr marL="685800" lvl="1" indent="-171450" algn="l">
              <a:lnSpc>
                <a:spcPct val="100000"/>
              </a:lnSpc>
              <a:spcBef>
                <a:spcPts val="450"/>
              </a:spcBef>
              <a:spcAft>
                <a:spcPts val="0"/>
              </a:spcAft>
              <a:buClr>
                <a:srgbClr val="000000"/>
              </a:buClr>
              <a:buSzPts val="1800"/>
              <a:buNone/>
              <a:defRPr/>
            </a:lvl2pPr>
            <a:lvl3pPr marL="1028700" lvl="2" indent="-257175" algn="l">
              <a:lnSpc>
                <a:spcPct val="100000"/>
              </a:lnSpc>
              <a:spcBef>
                <a:spcPts val="450"/>
              </a:spcBef>
              <a:spcAft>
                <a:spcPts val="0"/>
              </a:spcAft>
              <a:buClr>
                <a:srgbClr val="000000"/>
              </a:buClr>
              <a:buSzPts val="1800"/>
              <a:buChar char="•"/>
              <a:defRPr/>
            </a:lvl3pPr>
            <a:lvl4pPr marL="1371600" lvl="3" indent="-257175" algn="l">
              <a:lnSpc>
                <a:spcPct val="100000"/>
              </a:lnSpc>
              <a:spcBef>
                <a:spcPts val="450"/>
              </a:spcBef>
              <a:spcAft>
                <a:spcPts val="0"/>
              </a:spcAft>
              <a:buClr>
                <a:srgbClr val="000000"/>
              </a:buClr>
              <a:buSzPts val="1800"/>
              <a:buChar char="•"/>
              <a:defRPr/>
            </a:lvl4pPr>
            <a:lvl5pPr marL="1714500" lvl="4" indent="-257175" algn="l">
              <a:lnSpc>
                <a:spcPct val="100000"/>
              </a:lnSpc>
              <a:spcBef>
                <a:spcPts val="450"/>
              </a:spcBef>
              <a:spcAft>
                <a:spcPts val="0"/>
              </a:spcAft>
              <a:buClr>
                <a:srgbClr val="000000"/>
              </a:buClr>
              <a:buSzPts val="1800"/>
              <a:buChar char="•"/>
              <a:defRPr/>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col and sidebar">
  <p:cSld name="1col and sidebar">
    <p:bg>
      <p:bgPr>
        <a:solidFill>
          <a:srgbClr val="FFFFFF"/>
        </a:solidFill>
        <a:effectLst/>
      </p:bgPr>
    </p:bg>
    <p:spTree>
      <p:nvGrpSpPr>
        <p:cNvPr id="1" name="Shape 141"/>
        <p:cNvGrpSpPr/>
        <p:nvPr/>
      </p:nvGrpSpPr>
      <p:grpSpPr>
        <a:xfrm>
          <a:off x="0" y="0"/>
          <a:ext cx="0" cy="0"/>
          <a:chOff x="0" y="0"/>
          <a:chExt cx="0" cy="0"/>
        </a:xfrm>
      </p:grpSpPr>
      <p:sp>
        <p:nvSpPr>
          <p:cNvPr id="142" name="Google Shape;142;p18"/>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sp>
        <p:nvSpPr>
          <p:cNvPr id="143" name="Google Shape;143;p18"/>
          <p:cNvSpPr txBox="1">
            <a:spLocks noGrp="1"/>
          </p:cNvSpPr>
          <p:nvPr>
            <p:ph type="body" idx="1"/>
          </p:nvPr>
        </p:nvSpPr>
        <p:spPr>
          <a:xfrm>
            <a:off x="3224213" y="501650"/>
            <a:ext cx="5572125" cy="5583240"/>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450"/>
              </a:spcBef>
              <a:spcAft>
                <a:spcPts val="0"/>
              </a:spcAft>
              <a:buClr>
                <a:srgbClr val="000000"/>
              </a:buClr>
              <a:buSzPts val="1800"/>
              <a:buNone/>
              <a:defRPr/>
            </a:lvl1pPr>
            <a:lvl2pPr marL="685800" lvl="1" indent="-171450" algn="l">
              <a:lnSpc>
                <a:spcPct val="100000"/>
              </a:lnSpc>
              <a:spcBef>
                <a:spcPts val="450"/>
              </a:spcBef>
              <a:spcAft>
                <a:spcPts val="0"/>
              </a:spcAft>
              <a:buClr>
                <a:srgbClr val="000000"/>
              </a:buClr>
              <a:buSzPts val="1800"/>
              <a:buNone/>
              <a:defRPr/>
            </a:lvl2pPr>
            <a:lvl3pPr marL="1028700" lvl="2" indent="-257175" algn="l">
              <a:lnSpc>
                <a:spcPct val="100000"/>
              </a:lnSpc>
              <a:spcBef>
                <a:spcPts val="450"/>
              </a:spcBef>
              <a:spcAft>
                <a:spcPts val="0"/>
              </a:spcAft>
              <a:buClr>
                <a:srgbClr val="000000"/>
              </a:buClr>
              <a:buSzPts val="1800"/>
              <a:buChar char="•"/>
              <a:defRPr/>
            </a:lvl3pPr>
            <a:lvl4pPr marL="1371600" lvl="3" indent="-257175" algn="l">
              <a:lnSpc>
                <a:spcPct val="100000"/>
              </a:lnSpc>
              <a:spcBef>
                <a:spcPts val="450"/>
              </a:spcBef>
              <a:spcAft>
                <a:spcPts val="0"/>
              </a:spcAft>
              <a:buClr>
                <a:srgbClr val="000000"/>
              </a:buClr>
              <a:buSzPts val="1800"/>
              <a:buChar char="•"/>
              <a:defRPr/>
            </a:lvl4pPr>
            <a:lvl5pPr marL="1714500" lvl="4" indent="-257175" algn="l">
              <a:lnSpc>
                <a:spcPct val="100000"/>
              </a:lnSpc>
              <a:spcBef>
                <a:spcPts val="450"/>
              </a:spcBef>
              <a:spcAft>
                <a:spcPts val="0"/>
              </a:spcAft>
              <a:buClr>
                <a:srgbClr val="000000"/>
              </a:buClr>
              <a:buSzPts val="1800"/>
              <a:buChar char="•"/>
              <a:defRPr/>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144" name="Google Shape;144;p18"/>
          <p:cNvSpPr txBox="1">
            <a:spLocks noGrp="1"/>
          </p:cNvSpPr>
          <p:nvPr>
            <p:ph type="body" idx="2"/>
          </p:nvPr>
        </p:nvSpPr>
        <p:spPr>
          <a:xfrm>
            <a:off x="1" y="0"/>
            <a:ext cx="3050325" cy="6858000"/>
          </a:xfrm>
          <a:prstGeom prst="rect">
            <a:avLst/>
          </a:prstGeom>
          <a:solidFill>
            <a:schemeClr val="accent3">
              <a:alpha val="14900"/>
            </a:schemeClr>
          </a:solidFill>
          <a:ln>
            <a:noFill/>
          </a:ln>
        </p:spPr>
        <p:txBody>
          <a:bodyPr spcFirstLastPara="1" wrap="square" lIns="457200" tIns="457200" rIns="457200" bIns="457200" anchor="t" anchorCtr="0">
            <a:normAutofit/>
          </a:bodyPr>
          <a:lstStyle>
            <a:lvl1pPr marL="342900" lvl="0" indent="-171450" algn="l" rtl="0">
              <a:lnSpc>
                <a:spcPct val="100000"/>
              </a:lnSpc>
              <a:spcBef>
                <a:spcPts val="450"/>
              </a:spcBef>
              <a:spcAft>
                <a:spcPts val="0"/>
              </a:spcAft>
              <a:buClr>
                <a:srgbClr val="000000"/>
              </a:buClr>
              <a:buSzPts val="1800"/>
              <a:buNone/>
              <a:defRPr/>
            </a:lvl1pPr>
            <a:lvl2pPr marL="685800" lvl="1" indent="-171450" algn="l" rtl="0">
              <a:lnSpc>
                <a:spcPct val="100000"/>
              </a:lnSpc>
              <a:spcBef>
                <a:spcPts val="450"/>
              </a:spcBef>
              <a:spcAft>
                <a:spcPts val="0"/>
              </a:spcAft>
              <a:buClr>
                <a:srgbClr val="000000"/>
              </a:buClr>
              <a:buSzPts val="1800"/>
              <a:buNone/>
              <a:defRPr/>
            </a:lvl2pPr>
            <a:lvl3pPr marL="1028700" lvl="2" indent="-257175" algn="l" rtl="0">
              <a:lnSpc>
                <a:spcPct val="100000"/>
              </a:lnSpc>
              <a:spcBef>
                <a:spcPts val="450"/>
              </a:spcBef>
              <a:spcAft>
                <a:spcPts val="0"/>
              </a:spcAft>
              <a:buClr>
                <a:srgbClr val="000000"/>
              </a:buClr>
              <a:buSzPts val="1800"/>
              <a:buChar char="•"/>
              <a:defRPr/>
            </a:lvl3pPr>
            <a:lvl4pPr marL="1371600" lvl="3" indent="-257175" algn="l" rtl="0">
              <a:lnSpc>
                <a:spcPct val="100000"/>
              </a:lnSpc>
              <a:spcBef>
                <a:spcPts val="450"/>
              </a:spcBef>
              <a:spcAft>
                <a:spcPts val="0"/>
              </a:spcAft>
              <a:buClr>
                <a:srgbClr val="000000"/>
              </a:buClr>
              <a:buSzPts val="1800"/>
              <a:buChar char="•"/>
              <a:defRPr/>
            </a:lvl4pPr>
            <a:lvl5pPr marL="1714500" lvl="4" indent="-257175" algn="l" rtl="0">
              <a:lnSpc>
                <a:spcPct val="100000"/>
              </a:lnSpc>
              <a:spcBef>
                <a:spcPts val="450"/>
              </a:spcBef>
              <a:spcAft>
                <a:spcPts val="0"/>
              </a:spcAft>
              <a:buClr>
                <a:srgbClr val="000000"/>
              </a:buClr>
              <a:buSzPts val="1800"/>
              <a:buChar char="•"/>
              <a:defRPr/>
            </a:lvl5pPr>
            <a:lvl6pPr marL="2057400" lvl="5" indent="-257175" algn="l" rtl="0">
              <a:lnSpc>
                <a:spcPct val="100000"/>
              </a:lnSpc>
              <a:spcBef>
                <a:spcPts val="450"/>
              </a:spcBef>
              <a:spcAft>
                <a:spcPts val="0"/>
              </a:spcAft>
              <a:buClr>
                <a:srgbClr val="000000"/>
              </a:buClr>
              <a:buSzPts val="1800"/>
              <a:buAutoNum type="arabicPeriod"/>
              <a:defRPr/>
            </a:lvl6pPr>
            <a:lvl7pPr marL="2400300" lvl="6" indent="-257175" algn="l" rtl="0">
              <a:lnSpc>
                <a:spcPct val="100000"/>
              </a:lnSpc>
              <a:spcBef>
                <a:spcPts val="450"/>
              </a:spcBef>
              <a:spcAft>
                <a:spcPts val="0"/>
              </a:spcAft>
              <a:buClr>
                <a:srgbClr val="000000"/>
              </a:buClr>
              <a:buSzPts val="1800"/>
              <a:buAutoNum type="arabicPeriod"/>
              <a:defRPr/>
            </a:lvl7pPr>
            <a:lvl8pPr marL="2743200" lvl="7" indent="-257175" algn="l" rtl="0">
              <a:lnSpc>
                <a:spcPct val="100000"/>
              </a:lnSpc>
              <a:spcBef>
                <a:spcPts val="450"/>
              </a:spcBef>
              <a:spcAft>
                <a:spcPts val="0"/>
              </a:spcAft>
              <a:buClr>
                <a:srgbClr val="000000"/>
              </a:buClr>
              <a:buSzPts val="1800"/>
              <a:buAutoNum type="arabicPeriod"/>
              <a:defRPr/>
            </a:lvl8pPr>
            <a:lvl9pPr marL="3086100" lvl="8" indent="-257175" algn="l" rtl="0">
              <a:lnSpc>
                <a:spcPct val="100000"/>
              </a:lnSpc>
              <a:spcBef>
                <a:spcPts val="450"/>
              </a:spcBef>
              <a:spcAft>
                <a:spcPts val="0"/>
              </a:spcAft>
              <a:buClr>
                <a:srgbClr val="000000"/>
              </a:buClr>
              <a:buSzPts val="1800"/>
              <a:buAutoNum type="arabicPeriod"/>
              <a:defRPr/>
            </a:lvl9pPr>
          </a:lstStyle>
          <a:p>
            <a:endParaRPr/>
          </a:p>
        </p:txBody>
      </p:sp>
      <p:pic>
        <p:nvPicPr>
          <p:cNvPr id="145" name="Google Shape;145;p18"/>
          <p:cNvPicPr preferRelativeResize="0"/>
          <p:nvPr/>
        </p:nvPicPr>
        <p:blipFill>
          <a:blip r:embed="rId2">
            <a:alphaModFix/>
          </a:blip>
          <a:stretch>
            <a:fillRect/>
          </a:stretch>
        </p:blipFill>
        <p:spPr>
          <a:xfrm>
            <a:off x="346528" y="6202875"/>
            <a:ext cx="1476941" cy="4641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col variable">
  <p:cSld name="2col variable">
    <p:bg>
      <p:bgPr>
        <a:solidFill>
          <a:srgbClr val="FFFFFF"/>
        </a:solidFill>
        <a:effectLst/>
      </p:bgPr>
    </p:bg>
    <p:spTree>
      <p:nvGrpSpPr>
        <p:cNvPr id="1" name="Shape 146"/>
        <p:cNvGrpSpPr/>
        <p:nvPr/>
      </p:nvGrpSpPr>
      <p:grpSpPr>
        <a:xfrm>
          <a:off x="0" y="0"/>
          <a:ext cx="0" cy="0"/>
          <a:chOff x="0" y="0"/>
          <a:chExt cx="0" cy="0"/>
        </a:xfrm>
      </p:grpSpPr>
      <p:sp>
        <p:nvSpPr>
          <p:cNvPr id="147" name="Google Shape;147;p19"/>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sp>
        <p:nvSpPr>
          <p:cNvPr id="148" name="Google Shape;148;p19"/>
          <p:cNvSpPr txBox="1">
            <a:spLocks noGrp="1"/>
          </p:cNvSpPr>
          <p:nvPr>
            <p:ph type="body" idx="1"/>
          </p:nvPr>
        </p:nvSpPr>
        <p:spPr>
          <a:xfrm>
            <a:off x="345282" y="1771649"/>
            <a:ext cx="4140994" cy="4313240"/>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450"/>
              </a:spcBef>
              <a:spcAft>
                <a:spcPts val="0"/>
              </a:spcAft>
              <a:buClr>
                <a:srgbClr val="000000"/>
              </a:buClr>
              <a:buSzPts val="1800"/>
              <a:buNone/>
              <a:defRPr/>
            </a:lvl1pPr>
            <a:lvl2pPr marL="685800" lvl="1" indent="-171450" algn="l">
              <a:lnSpc>
                <a:spcPct val="100000"/>
              </a:lnSpc>
              <a:spcBef>
                <a:spcPts val="450"/>
              </a:spcBef>
              <a:spcAft>
                <a:spcPts val="0"/>
              </a:spcAft>
              <a:buClr>
                <a:srgbClr val="000000"/>
              </a:buClr>
              <a:buSzPts val="1800"/>
              <a:buNone/>
              <a:defRPr/>
            </a:lvl2pPr>
            <a:lvl3pPr marL="1028700" lvl="2" indent="-257175" algn="l">
              <a:lnSpc>
                <a:spcPct val="100000"/>
              </a:lnSpc>
              <a:spcBef>
                <a:spcPts val="450"/>
              </a:spcBef>
              <a:spcAft>
                <a:spcPts val="0"/>
              </a:spcAft>
              <a:buClr>
                <a:srgbClr val="000000"/>
              </a:buClr>
              <a:buSzPts val="1800"/>
              <a:buChar char="•"/>
              <a:defRPr/>
            </a:lvl3pPr>
            <a:lvl4pPr marL="1371600" lvl="3" indent="-257175" algn="l">
              <a:lnSpc>
                <a:spcPct val="100000"/>
              </a:lnSpc>
              <a:spcBef>
                <a:spcPts val="450"/>
              </a:spcBef>
              <a:spcAft>
                <a:spcPts val="0"/>
              </a:spcAft>
              <a:buClr>
                <a:srgbClr val="000000"/>
              </a:buClr>
              <a:buSzPts val="1800"/>
              <a:buChar char="•"/>
              <a:defRPr/>
            </a:lvl4pPr>
            <a:lvl5pPr marL="1714500" lvl="4" indent="-257175" algn="l">
              <a:lnSpc>
                <a:spcPct val="100000"/>
              </a:lnSpc>
              <a:spcBef>
                <a:spcPts val="450"/>
              </a:spcBef>
              <a:spcAft>
                <a:spcPts val="0"/>
              </a:spcAft>
              <a:buClr>
                <a:srgbClr val="000000"/>
              </a:buClr>
              <a:buSzPts val="1800"/>
              <a:buChar char="•"/>
              <a:defRPr/>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149" name="Google Shape;149;p19"/>
          <p:cNvSpPr txBox="1">
            <a:spLocks noGrp="1"/>
          </p:cNvSpPr>
          <p:nvPr>
            <p:ph type="title"/>
          </p:nvPr>
        </p:nvSpPr>
        <p:spPr>
          <a:xfrm>
            <a:off x="345283" y="503670"/>
            <a:ext cx="6529388" cy="923495"/>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pic>
        <p:nvPicPr>
          <p:cNvPr id="150" name="Google Shape;150;p19"/>
          <p:cNvPicPr preferRelativeResize="0"/>
          <p:nvPr/>
        </p:nvPicPr>
        <p:blipFill>
          <a:blip r:embed="rId2">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col with intro">
  <p:cSld name="2col with intro">
    <p:bg>
      <p:bgPr>
        <a:solidFill>
          <a:srgbClr val="FFFFFF"/>
        </a:solidFill>
        <a:effectLst/>
      </p:bgPr>
    </p:bg>
    <p:spTree>
      <p:nvGrpSpPr>
        <p:cNvPr id="1" name="Shape 151"/>
        <p:cNvGrpSpPr/>
        <p:nvPr/>
      </p:nvGrpSpPr>
      <p:grpSpPr>
        <a:xfrm>
          <a:off x="0" y="0"/>
          <a:ext cx="0" cy="0"/>
          <a:chOff x="0" y="0"/>
          <a:chExt cx="0" cy="0"/>
        </a:xfrm>
      </p:grpSpPr>
      <p:sp>
        <p:nvSpPr>
          <p:cNvPr id="152" name="Google Shape;152;p20"/>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sp>
        <p:nvSpPr>
          <p:cNvPr id="153" name="Google Shape;153;p20"/>
          <p:cNvSpPr txBox="1">
            <a:spLocks noGrp="1"/>
          </p:cNvSpPr>
          <p:nvPr>
            <p:ph type="body" idx="1"/>
          </p:nvPr>
        </p:nvSpPr>
        <p:spPr>
          <a:xfrm>
            <a:off x="345282" y="3028013"/>
            <a:ext cx="4140994" cy="3056876"/>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450"/>
              </a:spcBef>
              <a:spcAft>
                <a:spcPts val="0"/>
              </a:spcAft>
              <a:buClr>
                <a:srgbClr val="000000"/>
              </a:buClr>
              <a:buSzPts val="1800"/>
              <a:buNone/>
              <a:defRPr/>
            </a:lvl1pPr>
            <a:lvl2pPr marL="685800" lvl="1" indent="-171450" algn="l">
              <a:lnSpc>
                <a:spcPct val="100000"/>
              </a:lnSpc>
              <a:spcBef>
                <a:spcPts val="450"/>
              </a:spcBef>
              <a:spcAft>
                <a:spcPts val="0"/>
              </a:spcAft>
              <a:buClr>
                <a:srgbClr val="000000"/>
              </a:buClr>
              <a:buSzPts val="1800"/>
              <a:buNone/>
              <a:defRPr/>
            </a:lvl2pPr>
            <a:lvl3pPr marL="1028700" lvl="2" indent="-257175" algn="l">
              <a:lnSpc>
                <a:spcPct val="100000"/>
              </a:lnSpc>
              <a:spcBef>
                <a:spcPts val="450"/>
              </a:spcBef>
              <a:spcAft>
                <a:spcPts val="0"/>
              </a:spcAft>
              <a:buClr>
                <a:srgbClr val="000000"/>
              </a:buClr>
              <a:buSzPts val="1800"/>
              <a:buChar char="•"/>
              <a:defRPr/>
            </a:lvl3pPr>
            <a:lvl4pPr marL="1371600" lvl="3" indent="-257175" algn="l">
              <a:lnSpc>
                <a:spcPct val="100000"/>
              </a:lnSpc>
              <a:spcBef>
                <a:spcPts val="450"/>
              </a:spcBef>
              <a:spcAft>
                <a:spcPts val="0"/>
              </a:spcAft>
              <a:buClr>
                <a:srgbClr val="000000"/>
              </a:buClr>
              <a:buSzPts val="1800"/>
              <a:buChar char="•"/>
              <a:defRPr/>
            </a:lvl4pPr>
            <a:lvl5pPr marL="1714500" lvl="4" indent="-257175" algn="l">
              <a:lnSpc>
                <a:spcPct val="100000"/>
              </a:lnSpc>
              <a:spcBef>
                <a:spcPts val="450"/>
              </a:spcBef>
              <a:spcAft>
                <a:spcPts val="0"/>
              </a:spcAft>
              <a:buClr>
                <a:srgbClr val="000000"/>
              </a:buClr>
              <a:buSzPts val="1800"/>
              <a:buChar char="•"/>
              <a:defRPr/>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154" name="Google Shape;154;p20"/>
          <p:cNvSpPr txBox="1">
            <a:spLocks noGrp="1"/>
          </p:cNvSpPr>
          <p:nvPr>
            <p:ph type="title"/>
          </p:nvPr>
        </p:nvSpPr>
        <p:spPr>
          <a:xfrm>
            <a:off x="345283" y="503670"/>
            <a:ext cx="6529388" cy="923495"/>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55" name="Google Shape;155;p20"/>
          <p:cNvSpPr txBox="1">
            <a:spLocks noGrp="1"/>
          </p:cNvSpPr>
          <p:nvPr>
            <p:ph type="body" idx="2"/>
          </p:nvPr>
        </p:nvSpPr>
        <p:spPr>
          <a:xfrm>
            <a:off x="345281" y="1771650"/>
            <a:ext cx="8458200" cy="1092200"/>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450"/>
              </a:spcBef>
              <a:spcAft>
                <a:spcPts val="0"/>
              </a:spcAft>
              <a:buClr>
                <a:srgbClr val="000000"/>
              </a:buClr>
              <a:buSzPts val="1800"/>
              <a:buNone/>
              <a:defRPr/>
            </a:lvl1pPr>
            <a:lvl2pPr marL="685800" lvl="1" indent="-171450" algn="l">
              <a:lnSpc>
                <a:spcPct val="100000"/>
              </a:lnSpc>
              <a:spcBef>
                <a:spcPts val="450"/>
              </a:spcBef>
              <a:spcAft>
                <a:spcPts val="0"/>
              </a:spcAft>
              <a:buClr>
                <a:srgbClr val="000000"/>
              </a:buClr>
              <a:buSzPts val="1800"/>
              <a:buNone/>
              <a:defRPr/>
            </a:lvl2pPr>
            <a:lvl3pPr marL="1028700" lvl="2" indent="-257175" algn="l">
              <a:lnSpc>
                <a:spcPct val="100000"/>
              </a:lnSpc>
              <a:spcBef>
                <a:spcPts val="450"/>
              </a:spcBef>
              <a:spcAft>
                <a:spcPts val="0"/>
              </a:spcAft>
              <a:buClr>
                <a:srgbClr val="000000"/>
              </a:buClr>
              <a:buSzPts val="1800"/>
              <a:buChar char="•"/>
              <a:defRPr/>
            </a:lvl3pPr>
            <a:lvl4pPr marL="1371600" lvl="3" indent="-257175" algn="l">
              <a:lnSpc>
                <a:spcPct val="100000"/>
              </a:lnSpc>
              <a:spcBef>
                <a:spcPts val="450"/>
              </a:spcBef>
              <a:spcAft>
                <a:spcPts val="0"/>
              </a:spcAft>
              <a:buClr>
                <a:srgbClr val="000000"/>
              </a:buClr>
              <a:buSzPts val="1800"/>
              <a:buChar char="•"/>
              <a:defRPr/>
            </a:lvl4pPr>
            <a:lvl5pPr marL="1714500" lvl="4" indent="-257175" algn="l">
              <a:lnSpc>
                <a:spcPct val="100000"/>
              </a:lnSpc>
              <a:spcBef>
                <a:spcPts val="450"/>
              </a:spcBef>
              <a:spcAft>
                <a:spcPts val="0"/>
              </a:spcAft>
              <a:buClr>
                <a:srgbClr val="000000"/>
              </a:buClr>
              <a:buSzPts val="1800"/>
              <a:buChar char="•"/>
              <a:defRPr/>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pic>
        <p:nvPicPr>
          <p:cNvPr id="156" name="Google Shape;156;p20"/>
          <p:cNvPicPr preferRelativeResize="0"/>
          <p:nvPr/>
        </p:nvPicPr>
        <p:blipFill>
          <a:blip r:embed="rId2">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col variable" type="tx">
  <p:cSld name="TITLE_AND_BODY">
    <p:bg>
      <p:bgPr>
        <a:solidFill>
          <a:srgbClr val="FFFFFF"/>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sp>
        <p:nvSpPr>
          <p:cNvPr id="21" name="Google Shape;21;p3"/>
          <p:cNvSpPr txBox="1">
            <a:spLocks noGrp="1"/>
          </p:cNvSpPr>
          <p:nvPr>
            <p:ph type="body" idx="1"/>
          </p:nvPr>
        </p:nvSpPr>
        <p:spPr>
          <a:xfrm>
            <a:off x="345282" y="1771651"/>
            <a:ext cx="8451056" cy="4313239"/>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450"/>
              </a:spcBef>
              <a:spcAft>
                <a:spcPts val="0"/>
              </a:spcAft>
              <a:buClr>
                <a:srgbClr val="000000"/>
              </a:buClr>
              <a:buSzPts val="1800"/>
              <a:buNone/>
              <a:defRPr/>
            </a:lvl1pPr>
            <a:lvl2pPr marL="685800" lvl="1" indent="-171450" algn="l">
              <a:lnSpc>
                <a:spcPct val="100000"/>
              </a:lnSpc>
              <a:spcBef>
                <a:spcPts val="450"/>
              </a:spcBef>
              <a:spcAft>
                <a:spcPts val="0"/>
              </a:spcAft>
              <a:buClr>
                <a:srgbClr val="000000"/>
              </a:buClr>
              <a:buSzPts val="1800"/>
              <a:buNone/>
              <a:defRPr/>
            </a:lvl2pPr>
            <a:lvl3pPr marL="1028700" lvl="2" indent="-257175" algn="l">
              <a:lnSpc>
                <a:spcPct val="100000"/>
              </a:lnSpc>
              <a:spcBef>
                <a:spcPts val="450"/>
              </a:spcBef>
              <a:spcAft>
                <a:spcPts val="0"/>
              </a:spcAft>
              <a:buClr>
                <a:srgbClr val="000000"/>
              </a:buClr>
              <a:buSzPts val="1800"/>
              <a:buChar char="•"/>
              <a:defRPr/>
            </a:lvl3pPr>
            <a:lvl4pPr marL="1371600" lvl="3" indent="-257175" algn="l">
              <a:lnSpc>
                <a:spcPct val="100000"/>
              </a:lnSpc>
              <a:spcBef>
                <a:spcPts val="450"/>
              </a:spcBef>
              <a:spcAft>
                <a:spcPts val="0"/>
              </a:spcAft>
              <a:buClr>
                <a:srgbClr val="000000"/>
              </a:buClr>
              <a:buSzPts val="1800"/>
              <a:buChar char="•"/>
              <a:defRPr/>
            </a:lvl4pPr>
            <a:lvl5pPr marL="1714500" lvl="4" indent="-257175" algn="l">
              <a:lnSpc>
                <a:spcPct val="100000"/>
              </a:lnSpc>
              <a:spcBef>
                <a:spcPts val="450"/>
              </a:spcBef>
              <a:spcAft>
                <a:spcPts val="0"/>
              </a:spcAft>
              <a:buClr>
                <a:srgbClr val="000000"/>
              </a:buClr>
              <a:buSzPts val="1800"/>
              <a:buChar char="•"/>
              <a:defRPr/>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22" name="Google Shape;22;p3"/>
          <p:cNvSpPr txBox="1">
            <a:spLocks noGrp="1"/>
          </p:cNvSpPr>
          <p:nvPr>
            <p:ph type="title"/>
          </p:nvPr>
        </p:nvSpPr>
        <p:spPr>
          <a:xfrm>
            <a:off x="345283" y="503670"/>
            <a:ext cx="6529388" cy="923495"/>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pic>
        <p:nvPicPr>
          <p:cNvPr id="23" name="Google Shape;23;p3"/>
          <p:cNvPicPr preferRelativeResize="0"/>
          <p:nvPr/>
        </p:nvPicPr>
        <p:blipFill>
          <a:blip r:embed="rId2">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col and sidebar">
  <p:cSld name="2col and sidebar">
    <p:bg>
      <p:bgPr>
        <a:solidFill>
          <a:srgbClr val="FFFFFF"/>
        </a:solidFill>
        <a:effectLst/>
      </p:bgPr>
    </p:bg>
    <p:spTree>
      <p:nvGrpSpPr>
        <p:cNvPr id="1" name="Shape 157"/>
        <p:cNvGrpSpPr/>
        <p:nvPr/>
      </p:nvGrpSpPr>
      <p:grpSpPr>
        <a:xfrm>
          <a:off x="0" y="0"/>
          <a:ext cx="0" cy="0"/>
          <a:chOff x="0" y="0"/>
          <a:chExt cx="0" cy="0"/>
        </a:xfrm>
      </p:grpSpPr>
      <p:sp>
        <p:nvSpPr>
          <p:cNvPr id="158" name="Google Shape;158;p21"/>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sp>
        <p:nvSpPr>
          <p:cNvPr id="159" name="Google Shape;159;p21"/>
          <p:cNvSpPr txBox="1">
            <a:spLocks noGrp="1"/>
          </p:cNvSpPr>
          <p:nvPr>
            <p:ph type="body" idx="1"/>
          </p:nvPr>
        </p:nvSpPr>
        <p:spPr>
          <a:xfrm>
            <a:off x="345282" y="1771651"/>
            <a:ext cx="2705101" cy="4313239"/>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450"/>
              </a:spcBef>
              <a:spcAft>
                <a:spcPts val="0"/>
              </a:spcAft>
              <a:buClr>
                <a:srgbClr val="000000"/>
              </a:buClr>
              <a:buSzPts val="1800"/>
              <a:buNone/>
              <a:defRPr/>
            </a:lvl1pPr>
            <a:lvl2pPr marL="685800" lvl="1" indent="-171450" algn="l">
              <a:lnSpc>
                <a:spcPct val="100000"/>
              </a:lnSpc>
              <a:spcBef>
                <a:spcPts val="450"/>
              </a:spcBef>
              <a:spcAft>
                <a:spcPts val="0"/>
              </a:spcAft>
              <a:buClr>
                <a:srgbClr val="000000"/>
              </a:buClr>
              <a:buSzPts val="1800"/>
              <a:buNone/>
              <a:defRPr/>
            </a:lvl2pPr>
            <a:lvl3pPr marL="1028700" lvl="2" indent="-257175" algn="l">
              <a:lnSpc>
                <a:spcPct val="100000"/>
              </a:lnSpc>
              <a:spcBef>
                <a:spcPts val="450"/>
              </a:spcBef>
              <a:spcAft>
                <a:spcPts val="0"/>
              </a:spcAft>
              <a:buClr>
                <a:srgbClr val="000000"/>
              </a:buClr>
              <a:buSzPts val="1800"/>
              <a:buChar char="•"/>
              <a:defRPr/>
            </a:lvl3pPr>
            <a:lvl4pPr marL="1371600" lvl="3" indent="-257175" algn="l">
              <a:lnSpc>
                <a:spcPct val="100000"/>
              </a:lnSpc>
              <a:spcBef>
                <a:spcPts val="450"/>
              </a:spcBef>
              <a:spcAft>
                <a:spcPts val="0"/>
              </a:spcAft>
              <a:buClr>
                <a:srgbClr val="000000"/>
              </a:buClr>
              <a:buSzPts val="1800"/>
              <a:buChar char="•"/>
              <a:defRPr/>
            </a:lvl4pPr>
            <a:lvl5pPr marL="1714500" lvl="4" indent="-257175" algn="l">
              <a:lnSpc>
                <a:spcPct val="100000"/>
              </a:lnSpc>
              <a:spcBef>
                <a:spcPts val="450"/>
              </a:spcBef>
              <a:spcAft>
                <a:spcPts val="0"/>
              </a:spcAft>
              <a:buClr>
                <a:srgbClr val="000000"/>
              </a:buClr>
              <a:buSzPts val="1800"/>
              <a:buChar char="•"/>
              <a:defRPr/>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160" name="Google Shape;160;p21"/>
          <p:cNvSpPr txBox="1">
            <a:spLocks noGrp="1"/>
          </p:cNvSpPr>
          <p:nvPr>
            <p:ph type="title"/>
          </p:nvPr>
        </p:nvSpPr>
        <p:spPr>
          <a:xfrm>
            <a:off x="345281" y="503670"/>
            <a:ext cx="5579269" cy="923495"/>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61" name="Google Shape;161;p21"/>
          <p:cNvSpPr txBox="1">
            <a:spLocks noGrp="1"/>
          </p:cNvSpPr>
          <p:nvPr>
            <p:ph type="body" idx="2"/>
          </p:nvPr>
        </p:nvSpPr>
        <p:spPr>
          <a:xfrm>
            <a:off x="6113036" y="0"/>
            <a:ext cx="3050382" cy="6858000"/>
          </a:xfrm>
          <a:prstGeom prst="rect">
            <a:avLst/>
          </a:prstGeom>
          <a:solidFill>
            <a:schemeClr val="accent3">
              <a:alpha val="14901"/>
            </a:schemeClr>
          </a:solidFill>
          <a:ln>
            <a:noFill/>
          </a:ln>
        </p:spPr>
        <p:txBody>
          <a:bodyPr spcFirstLastPara="1" wrap="square" lIns="457200" tIns="457200" rIns="457200" bIns="457200" anchor="t" anchorCtr="0">
            <a:normAutofit/>
          </a:bodyPr>
          <a:lstStyle>
            <a:lvl1pPr marL="342900" lvl="0" indent="-171450" algn="l">
              <a:lnSpc>
                <a:spcPct val="100000"/>
              </a:lnSpc>
              <a:spcBef>
                <a:spcPts val="450"/>
              </a:spcBef>
              <a:spcAft>
                <a:spcPts val="0"/>
              </a:spcAft>
              <a:buClr>
                <a:srgbClr val="000000"/>
              </a:buClr>
              <a:buSzPts val="1800"/>
              <a:buNone/>
              <a:defRPr/>
            </a:lvl1pPr>
            <a:lvl2pPr marL="685800" lvl="1" indent="-171450" algn="l">
              <a:lnSpc>
                <a:spcPct val="100000"/>
              </a:lnSpc>
              <a:spcBef>
                <a:spcPts val="450"/>
              </a:spcBef>
              <a:spcAft>
                <a:spcPts val="0"/>
              </a:spcAft>
              <a:buClr>
                <a:srgbClr val="000000"/>
              </a:buClr>
              <a:buSzPts val="1800"/>
              <a:buNone/>
              <a:defRPr/>
            </a:lvl2pPr>
            <a:lvl3pPr marL="1028700" lvl="2" indent="-257175" algn="l">
              <a:lnSpc>
                <a:spcPct val="100000"/>
              </a:lnSpc>
              <a:spcBef>
                <a:spcPts val="450"/>
              </a:spcBef>
              <a:spcAft>
                <a:spcPts val="0"/>
              </a:spcAft>
              <a:buClr>
                <a:srgbClr val="000000"/>
              </a:buClr>
              <a:buSzPts val="1800"/>
              <a:buChar char="•"/>
              <a:defRPr/>
            </a:lvl3pPr>
            <a:lvl4pPr marL="1371600" lvl="3" indent="-257175" algn="l">
              <a:lnSpc>
                <a:spcPct val="100000"/>
              </a:lnSpc>
              <a:spcBef>
                <a:spcPts val="450"/>
              </a:spcBef>
              <a:spcAft>
                <a:spcPts val="0"/>
              </a:spcAft>
              <a:buClr>
                <a:srgbClr val="000000"/>
              </a:buClr>
              <a:buSzPts val="1800"/>
              <a:buChar char="•"/>
              <a:defRPr/>
            </a:lvl4pPr>
            <a:lvl5pPr marL="1714500" lvl="4" indent="-257175" algn="l">
              <a:lnSpc>
                <a:spcPct val="100000"/>
              </a:lnSpc>
              <a:spcBef>
                <a:spcPts val="450"/>
              </a:spcBef>
              <a:spcAft>
                <a:spcPts val="0"/>
              </a:spcAft>
              <a:buClr>
                <a:srgbClr val="000000"/>
              </a:buClr>
              <a:buSzPts val="1800"/>
              <a:buChar char="•"/>
              <a:defRPr/>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pic>
        <p:nvPicPr>
          <p:cNvPr id="162" name="Google Shape;162;p21"/>
          <p:cNvPicPr preferRelativeResize="0"/>
          <p:nvPr/>
        </p:nvPicPr>
        <p:blipFill>
          <a:blip r:embed="rId2">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col variable">
  <p:cSld name="3col variable">
    <p:bg>
      <p:bgPr>
        <a:solidFill>
          <a:srgbClr val="FFFFFF"/>
        </a:solidFill>
        <a:effectLst/>
      </p:bgPr>
    </p:bg>
    <p:spTree>
      <p:nvGrpSpPr>
        <p:cNvPr id="1" name="Shape 163"/>
        <p:cNvGrpSpPr/>
        <p:nvPr/>
      </p:nvGrpSpPr>
      <p:grpSpPr>
        <a:xfrm>
          <a:off x="0" y="0"/>
          <a:ext cx="0" cy="0"/>
          <a:chOff x="0" y="0"/>
          <a:chExt cx="0" cy="0"/>
        </a:xfrm>
      </p:grpSpPr>
      <p:sp>
        <p:nvSpPr>
          <p:cNvPr id="164" name="Google Shape;164;p22"/>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sp>
        <p:nvSpPr>
          <p:cNvPr id="165" name="Google Shape;165;p22"/>
          <p:cNvSpPr txBox="1">
            <a:spLocks noGrp="1"/>
          </p:cNvSpPr>
          <p:nvPr>
            <p:ph type="body" idx="1"/>
          </p:nvPr>
        </p:nvSpPr>
        <p:spPr>
          <a:xfrm>
            <a:off x="345282" y="1771651"/>
            <a:ext cx="2705101" cy="4313239"/>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450"/>
              </a:spcBef>
              <a:spcAft>
                <a:spcPts val="0"/>
              </a:spcAft>
              <a:buClr>
                <a:srgbClr val="000000"/>
              </a:buClr>
              <a:buSzPts val="1800"/>
              <a:buNone/>
              <a:defRPr/>
            </a:lvl1pPr>
            <a:lvl2pPr marL="685800" lvl="1" indent="-171450" algn="l">
              <a:lnSpc>
                <a:spcPct val="100000"/>
              </a:lnSpc>
              <a:spcBef>
                <a:spcPts val="450"/>
              </a:spcBef>
              <a:spcAft>
                <a:spcPts val="0"/>
              </a:spcAft>
              <a:buClr>
                <a:srgbClr val="000000"/>
              </a:buClr>
              <a:buSzPts val="1800"/>
              <a:buNone/>
              <a:defRPr/>
            </a:lvl2pPr>
            <a:lvl3pPr marL="1028700" lvl="2" indent="-257175" algn="l">
              <a:lnSpc>
                <a:spcPct val="100000"/>
              </a:lnSpc>
              <a:spcBef>
                <a:spcPts val="450"/>
              </a:spcBef>
              <a:spcAft>
                <a:spcPts val="0"/>
              </a:spcAft>
              <a:buClr>
                <a:srgbClr val="000000"/>
              </a:buClr>
              <a:buSzPts val="1800"/>
              <a:buChar char="•"/>
              <a:defRPr/>
            </a:lvl3pPr>
            <a:lvl4pPr marL="1371600" lvl="3" indent="-257175" algn="l">
              <a:lnSpc>
                <a:spcPct val="100000"/>
              </a:lnSpc>
              <a:spcBef>
                <a:spcPts val="450"/>
              </a:spcBef>
              <a:spcAft>
                <a:spcPts val="0"/>
              </a:spcAft>
              <a:buClr>
                <a:srgbClr val="000000"/>
              </a:buClr>
              <a:buSzPts val="1800"/>
              <a:buChar char="•"/>
              <a:defRPr/>
            </a:lvl4pPr>
            <a:lvl5pPr marL="1714500" lvl="4" indent="-257175" algn="l">
              <a:lnSpc>
                <a:spcPct val="100000"/>
              </a:lnSpc>
              <a:spcBef>
                <a:spcPts val="450"/>
              </a:spcBef>
              <a:spcAft>
                <a:spcPts val="0"/>
              </a:spcAft>
              <a:buClr>
                <a:srgbClr val="000000"/>
              </a:buClr>
              <a:buSzPts val="1800"/>
              <a:buChar char="•"/>
              <a:defRPr/>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166" name="Google Shape;166;p22"/>
          <p:cNvSpPr txBox="1">
            <a:spLocks noGrp="1"/>
          </p:cNvSpPr>
          <p:nvPr>
            <p:ph type="title"/>
          </p:nvPr>
        </p:nvSpPr>
        <p:spPr>
          <a:xfrm>
            <a:off x="345283" y="503670"/>
            <a:ext cx="6529388" cy="923495"/>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pic>
        <p:nvPicPr>
          <p:cNvPr id="167" name="Google Shape;167;p22"/>
          <p:cNvPicPr preferRelativeResize="0"/>
          <p:nvPr/>
        </p:nvPicPr>
        <p:blipFill>
          <a:blip r:embed="rId2">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col with intro">
  <p:cSld name="3col with intro">
    <p:bg>
      <p:bgPr>
        <a:solidFill>
          <a:srgbClr val="FFFFFF"/>
        </a:solidFill>
        <a:effectLst/>
      </p:bgPr>
    </p:bg>
    <p:spTree>
      <p:nvGrpSpPr>
        <p:cNvPr id="1" name="Shape 168"/>
        <p:cNvGrpSpPr/>
        <p:nvPr/>
      </p:nvGrpSpPr>
      <p:grpSpPr>
        <a:xfrm>
          <a:off x="0" y="0"/>
          <a:ext cx="0" cy="0"/>
          <a:chOff x="0" y="0"/>
          <a:chExt cx="0" cy="0"/>
        </a:xfrm>
      </p:grpSpPr>
      <p:sp>
        <p:nvSpPr>
          <p:cNvPr id="169" name="Google Shape;169;p23"/>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sp>
        <p:nvSpPr>
          <p:cNvPr id="170" name="Google Shape;170;p23"/>
          <p:cNvSpPr txBox="1">
            <a:spLocks noGrp="1"/>
          </p:cNvSpPr>
          <p:nvPr>
            <p:ph type="body" idx="1"/>
          </p:nvPr>
        </p:nvSpPr>
        <p:spPr>
          <a:xfrm>
            <a:off x="345282" y="3028013"/>
            <a:ext cx="2705101" cy="3056876"/>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450"/>
              </a:spcBef>
              <a:spcAft>
                <a:spcPts val="0"/>
              </a:spcAft>
              <a:buClr>
                <a:srgbClr val="000000"/>
              </a:buClr>
              <a:buSzPts val="1800"/>
              <a:buNone/>
              <a:defRPr/>
            </a:lvl1pPr>
            <a:lvl2pPr marL="685800" lvl="1" indent="-171450" algn="l">
              <a:lnSpc>
                <a:spcPct val="100000"/>
              </a:lnSpc>
              <a:spcBef>
                <a:spcPts val="450"/>
              </a:spcBef>
              <a:spcAft>
                <a:spcPts val="0"/>
              </a:spcAft>
              <a:buClr>
                <a:srgbClr val="000000"/>
              </a:buClr>
              <a:buSzPts val="1800"/>
              <a:buNone/>
              <a:defRPr/>
            </a:lvl2pPr>
            <a:lvl3pPr marL="1028700" lvl="2" indent="-257175" algn="l">
              <a:lnSpc>
                <a:spcPct val="100000"/>
              </a:lnSpc>
              <a:spcBef>
                <a:spcPts val="450"/>
              </a:spcBef>
              <a:spcAft>
                <a:spcPts val="0"/>
              </a:spcAft>
              <a:buClr>
                <a:srgbClr val="000000"/>
              </a:buClr>
              <a:buSzPts val="1800"/>
              <a:buChar char="•"/>
              <a:defRPr/>
            </a:lvl3pPr>
            <a:lvl4pPr marL="1371600" lvl="3" indent="-257175" algn="l">
              <a:lnSpc>
                <a:spcPct val="100000"/>
              </a:lnSpc>
              <a:spcBef>
                <a:spcPts val="450"/>
              </a:spcBef>
              <a:spcAft>
                <a:spcPts val="0"/>
              </a:spcAft>
              <a:buClr>
                <a:srgbClr val="000000"/>
              </a:buClr>
              <a:buSzPts val="1800"/>
              <a:buChar char="•"/>
              <a:defRPr/>
            </a:lvl4pPr>
            <a:lvl5pPr marL="1714500" lvl="4" indent="-257175" algn="l">
              <a:lnSpc>
                <a:spcPct val="100000"/>
              </a:lnSpc>
              <a:spcBef>
                <a:spcPts val="450"/>
              </a:spcBef>
              <a:spcAft>
                <a:spcPts val="0"/>
              </a:spcAft>
              <a:buClr>
                <a:srgbClr val="000000"/>
              </a:buClr>
              <a:buSzPts val="1800"/>
              <a:buChar char="•"/>
              <a:defRPr/>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171" name="Google Shape;171;p23"/>
          <p:cNvSpPr txBox="1">
            <a:spLocks noGrp="1"/>
          </p:cNvSpPr>
          <p:nvPr>
            <p:ph type="title"/>
          </p:nvPr>
        </p:nvSpPr>
        <p:spPr>
          <a:xfrm>
            <a:off x="345283" y="503670"/>
            <a:ext cx="6529388" cy="923495"/>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72" name="Google Shape;172;p23"/>
          <p:cNvSpPr txBox="1">
            <a:spLocks noGrp="1"/>
          </p:cNvSpPr>
          <p:nvPr>
            <p:ph type="body" idx="2"/>
          </p:nvPr>
        </p:nvSpPr>
        <p:spPr>
          <a:xfrm>
            <a:off x="345281" y="1771650"/>
            <a:ext cx="8458200" cy="1092200"/>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450"/>
              </a:spcBef>
              <a:spcAft>
                <a:spcPts val="0"/>
              </a:spcAft>
              <a:buClr>
                <a:srgbClr val="000000"/>
              </a:buClr>
              <a:buSzPts val="1800"/>
              <a:buNone/>
              <a:defRPr/>
            </a:lvl1pPr>
            <a:lvl2pPr marL="685800" lvl="1" indent="-171450" algn="l">
              <a:lnSpc>
                <a:spcPct val="100000"/>
              </a:lnSpc>
              <a:spcBef>
                <a:spcPts val="450"/>
              </a:spcBef>
              <a:spcAft>
                <a:spcPts val="0"/>
              </a:spcAft>
              <a:buClr>
                <a:srgbClr val="000000"/>
              </a:buClr>
              <a:buSzPts val="1800"/>
              <a:buNone/>
              <a:defRPr/>
            </a:lvl2pPr>
            <a:lvl3pPr marL="1028700" lvl="2" indent="-257175" algn="l">
              <a:lnSpc>
                <a:spcPct val="100000"/>
              </a:lnSpc>
              <a:spcBef>
                <a:spcPts val="450"/>
              </a:spcBef>
              <a:spcAft>
                <a:spcPts val="0"/>
              </a:spcAft>
              <a:buClr>
                <a:srgbClr val="000000"/>
              </a:buClr>
              <a:buSzPts val="1800"/>
              <a:buChar char="•"/>
              <a:defRPr/>
            </a:lvl3pPr>
            <a:lvl4pPr marL="1371600" lvl="3" indent="-257175" algn="l">
              <a:lnSpc>
                <a:spcPct val="100000"/>
              </a:lnSpc>
              <a:spcBef>
                <a:spcPts val="450"/>
              </a:spcBef>
              <a:spcAft>
                <a:spcPts val="0"/>
              </a:spcAft>
              <a:buClr>
                <a:srgbClr val="000000"/>
              </a:buClr>
              <a:buSzPts val="1800"/>
              <a:buChar char="•"/>
              <a:defRPr/>
            </a:lvl4pPr>
            <a:lvl5pPr marL="1714500" lvl="4" indent="-257175" algn="l">
              <a:lnSpc>
                <a:spcPct val="100000"/>
              </a:lnSpc>
              <a:spcBef>
                <a:spcPts val="450"/>
              </a:spcBef>
              <a:spcAft>
                <a:spcPts val="0"/>
              </a:spcAft>
              <a:buClr>
                <a:srgbClr val="000000"/>
              </a:buClr>
              <a:buSzPts val="1800"/>
              <a:buChar char="•"/>
              <a:defRPr/>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pic>
        <p:nvPicPr>
          <p:cNvPr id="173" name="Google Shape;173;p23"/>
          <p:cNvPicPr preferRelativeResize="0"/>
          <p:nvPr/>
        </p:nvPicPr>
        <p:blipFill>
          <a:blip r:embed="rId2">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header only">
  <p:cSld name="content header only">
    <p:bg>
      <p:bgPr>
        <a:solidFill>
          <a:srgbClr val="FFFFFF"/>
        </a:solidFill>
        <a:effectLst/>
      </p:bgPr>
    </p:bg>
    <p:spTree>
      <p:nvGrpSpPr>
        <p:cNvPr id="1" name="Shape 174"/>
        <p:cNvGrpSpPr/>
        <p:nvPr/>
      </p:nvGrpSpPr>
      <p:grpSpPr>
        <a:xfrm>
          <a:off x="0" y="0"/>
          <a:ext cx="0" cy="0"/>
          <a:chOff x="0" y="0"/>
          <a:chExt cx="0" cy="0"/>
        </a:xfrm>
      </p:grpSpPr>
      <p:sp>
        <p:nvSpPr>
          <p:cNvPr id="175" name="Google Shape;175;p24"/>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sp>
        <p:nvSpPr>
          <p:cNvPr id="176" name="Google Shape;176;p24"/>
          <p:cNvSpPr txBox="1">
            <a:spLocks noGrp="1"/>
          </p:cNvSpPr>
          <p:nvPr>
            <p:ph type="title"/>
          </p:nvPr>
        </p:nvSpPr>
        <p:spPr>
          <a:xfrm>
            <a:off x="345283" y="503670"/>
            <a:ext cx="6529388" cy="923495"/>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pic>
        <p:nvPicPr>
          <p:cNvPr id="177" name="Google Shape;177;p24"/>
          <p:cNvPicPr preferRelativeResize="0"/>
          <p:nvPr/>
        </p:nvPicPr>
        <p:blipFill>
          <a:blip r:embed="rId2">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video">
  <p:cSld name="content video">
    <p:spTree>
      <p:nvGrpSpPr>
        <p:cNvPr id="1" name="Shape 178"/>
        <p:cNvGrpSpPr/>
        <p:nvPr/>
      </p:nvGrpSpPr>
      <p:grpSpPr>
        <a:xfrm>
          <a:off x="0" y="0"/>
          <a:ext cx="0" cy="0"/>
          <a:chOff x="0" y="0"/>
          <a:chExt cx="0" cy="0"/>
        </a:xfrm>
      </p:grpSpPr>
      <p:sp>
        <p:nvSpPr>
          <p:cNvPr id="179" name="Google Shape;179;p25"/>
          <p:cNvSpPr>
            <a:spLocks noGrp="1"/>
          </p:cNvSpPr>
          <p:nvPr>
            <p:ph type="media" idx="2"/>
          </p:nvPr>
        </p:nvSpPr>
        <p:spPr>
          <a:xfrm>
            <a:off x="0" y="0"/>
            <a:ext cx="9144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50"/>
              </a:spcBef>
              <a:spcAft>
                <a:spcPts val="0"/>
              </a:spcAft>
              <a:buClr>
                <a:srgbClr val="000000"/>
              </a:buClr>
              <a:buSzPts val="1800"/>
              <a:buFont typeface="Arial"/>
              <a:buNone/>
              <a:defRPr sz="1350" b="0" i="0" u="none" strike="noStrike" cap="none">
                <a:solidFill>
                  <a:srgbClr val="000000"/>
                </a:solidFill>
                <a:latin typeface="Arial"/>
                <a:ea typeface="Arial"/>
                <a:cs typeface="Arial"/>
                <a:sym typeface="Arial"/>
              </a:defRPr>
            </a:lvl1pPr>
            <a:lvl2pPr marR="0" lvl="1" algn="l" rtl="0">
              <a:lnSpc>
                <a:spcPct val="100000"/>
              </a:lnSpc>
              <a:spcBef>
                <a:spcPts val="450"/>
              </a:spcBef>
              <a:spcAft>
                <a:spcPts val="0"/>
              </a:spcAft>
              <a:buClr>
                <a:srgbClr val="000000"/>
              </a:buClr>
              <a:buSzPts val="18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450"/>
              </a:spcBef>
              <a:spcAft>
                <a:spcPts val="0"/>
              </a:spcAft>
              <a:buClr>
                <a:srgbClr val="000000"/>
              </a:buClr>
              <a:buSzPts val="1800"/>
              <a:buFont typeface="Arial"/>
              <a:buChar char="•"/>
              <a:defRPr sz="1350" b="0" i="0" u="none" strike="noStrike" cap="none">
                <a:solidFill>
                  <a:srgbClr val="000000"/>
                </a:solidFill>
                <a:latin typeface="Arial"/>
                <a:ea typeface="Arial"/>
                <a:cs typeface="Arial"/>
                <a:sym typeface="Arial"/>
              </a:defRPr>
            </a:lvl3pPr>
            <a:lvl4pPr marR="0" lvl="3" algn="l" rtl="0">
              <a:lnSpc>
                <a:spcPct val="100000"/>
              </a:lnSpc>
              <a:spcBef>
                <a:spcPts val="450"/>
              </a:spcBef>
              <a:spcAft>
                <a:spcPts val="0"/>
              </a:spcAft>
              <a:buClr>
                <a:srgbClr val="000000"/>
              </a:buClr>
              <a:buSzPts val="1800"/>
              <a:buFont typeface="Arial"/>
              <a:buChar char="•"/>
              <a:defRPr sz="1350" b="0" i="0" u="none" strike="noStrike" cap="none">
                <a:solidFill>
                  <a:srgbClr val="000000"/>
                </a:solidFill>
                <a:latin typeface="Arial"/>
                <a:ea typeface="Arial"/>
                <a:cs typeface="Arial"/>
                <a:sym typeface="Arial"/>
              </a:defRPr>
            </a:lvl4pPr>
            <a:lvl5pPr marR="0" lvl="4" algn="l" rtl="0">
              <a:lnSpc>
                <a:spcPct val="100000"/>
              </a:lnSpc>
              <a:spcBef>
                <a:spcPts val="450"/>
              </a:spcBef>
              <a:spcAft>
                <a:spcPts val="0"/>
              </a:spcAft>
              <a:buClr>
                <a:srgbClr val="000000"/>
              </a:buClr>
              <a:buSzPts val="1800"/>
              <a:buFont typeface="Arial"/>
              <a:buChar char="•"/>
              <a:defRPr sz="1350" b="0" i="0" u="none" strike="noStrike" cap="none">
                <a:solidFill>
                  <a:srgbClr val="000000"/>
                </a:solidFill>
                <a:latin typeface="Arial"/>
                <a:ea typeface="Arial"/>
                <a:cs typeface="Arial"/>
                <a:sym typeface="Arial"/>
              </a:defRPr>
            </a:lvl5pPr>
            <a:lvl6pPr marR="0" lvl="5" algn="l" rtl="0">
              <a:lnSpc>
                <a:spcPct val="100000"/>
              </a:lnSpc>
              <a:spcBef>
                <a:spcPts val="450"/>
              </a:spcBef>
              <a:spcAft>
                <a:spcPts val="0"/>
              </a:spcAft>
              <a:buClr>
                <a:srgbClr val="000000"/>
              </a:buClr>
              <a:buSzPts val="1800"/>
              <a:buFont typeface="Arial"/>
              <a:buAutoNum type="arabicPeriod"/>
              <a:defRPr sz="1350" b="0" i="0" u="none" strike="noStrike" cap="none">
                <a:solidFill>
                  <a:srgbClr val="000000"/>
                </a:solidFill>
                <a:latin typeface="Arial"/>
                <a:ea typeface="Arial"/>
                <a:cs typeface="Arial"/>
                <a:sym typeface="Arial"/>
              </a:defRPr>
            </a:lvl6pPr>
            <a:lvl7pPr marR="0" lvl="6" algn="l" rtl="0">
              <a:lnSpc>
                <a:spcPct val="100000"/>
              </a:lnSpc>
              <a:spcBef>
                <a:spcPts val="450"/>
              </a:spcBef>
              <a:spcAft>
                <a:spcPts val="0"/>
              </a:spcAft>
              <a:buClr>
                <a:srgbClr val="000000"/>
              </a:buClr>
              <a:buSzPts val="1800"/>
              <a:buFont typeface="Arial"/>
              <a:buAutoNum type="arabicPeriod"/>
              <a:defRPr sz="1350" b="0" i="0" u="none" strike="noStrike" cap="none">
                <a:solidFill>
                  <a:srgbClr val="000000"/>
                </a:solidFill>
                <a:latin typeface="Arial"/>
                <a:ea typeface="Arial"/>
                <a:cs typeface="Arial"/>
                <a:sym typeface="Arial"/>
              </a:defRPr>
            </a:lvl7pPr>
            <a:lvl8pPr marR="0" lvl="7" algn="l" rtl="0">
              <a:lnSpc>
                <a:spcPct val="100000"/>
              </a:lnSpc>
              <a:spcBef>
                <a:spcPts val="450"/>
              </a:spcBef>
              <a:spcAft>
                <a:spcPts val="0"/>
              </a:spcAft>
              <a:buClr>
                <a:srgbClr val="000000"/>
              </a:buClr>
              <a:buSzPts val="1800"/>
              <a:buFont typeface="Arial"/>
              <a:buAutoNum type="arabicPeriod"/>
              <a:defRPr sz="1350" b="0" i="0" u="none" strike="noStrike" cap="none">
                <a:solidFill>
                  <a:srgbClr val="000000"/>
                </a:solidFill>
                <a:latin typeface="Arial"/>
                <a:ea typeface="Arial"/>
                <a:cs typeface="Arial"/>
                <a:sym typeface="Arial"/>
              </a:defRPr>
            </a:lvl8pPr>
            <a:lvl9pPr marR="0" lvl="8" algn="l" rtl="0">
              <a:lnSpc>
                <a:spcPct val="100000"/>
              </a:lnSpc>
              <a:spcBef>
                <a:spcPts val="450"/>
              </a:spcBef>
              <a:spcAft>
                <a:spcPts val="0"/>
              </a:spcAft>
              <a:buClr>
                <a:srgbClr val="000000"/>
              </a:buClr>
              <a:buSzPts val="1800"/>
              <a:buFont typeface="Arial"/>
              <a:buAutoNum type="arabicPeriod"/>
              <a:defRPr sz="1350" b="0" i="0" u="none" strike="noStrike" cap="none">
                <a:solidFill>
                  <a:srgbClr val="000000"/>
                </a:solidFill>
                <a:latin typeface="Arial"/>
                <a:ea typeface="Arial"/>
                <a:cs typeface="Arial"/>
                <a:sym typeface="Arial"/>
              </a:defRPr>
            </a:lvl9pPr>
          </a:lstStyle>
          <a:p>
            <a:endParaRPr/>
          </a:p>
        </p:txBody>
      </p:sp>
      <p:sp>
        <p:nvSpPr>
          <p:cNvPr id="180" name="Google Shape;180;p25"/>
          <p:cNvSpPr txBox="1">
            <a:spLocks noGrp="1"/>
          </p:cNvSpPr>
          <p:nvPr>
            <p:ph type="sldNum" idx="12"/>
          </p:nvPr>
        </p:nvSpPr>
        <p:spPr>
          <a:xfrm>
            <a:off x="4419600" y="6264019"/>
            <a:ext cx="2133600"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_2">
  <p:cSld name="divider_2">
    <p:bg>
      <p:bgPr>
        <a:blipFill>
          <a:blip r:embed="rId2">
            <a:alphaModFix/>
          </a:blip>
          <a:stretch>
            <a:fillRect/>
          </a:stretch>
        </a:blipFill>
        <a:effectLst/>
      </p:bgPr>
    </p:bg>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a:xfrm>
            <a:off x="345282" y="1771651"/>
            <a:ext cx="4617243" cy="2142945"/>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000000"/>
              </a:buClr>
              <a:buSzPts val="3200"/>
              <a:buFont typeface="Arial"/>
              <a:buNone/>
              <a:defRPr sz="2400">
                <a:solidFill>
                  <a:srgbClr val="000000"/>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83" name="Google Shape;183;p26"/>
          <p:cNvSpPr txBox="1">
            <a:spLocks noGrp="1"/>
          </p:cNvSpPr>
          <p:nvPr>
            <p:ph type="body" idx="1"/>
          </p:nvPr>
        </p:nvSpPr>
        <p:spPr>
          <a:xfrm>
            <a:off x="348853" y="3914594"/>
            <a:ext cx="4613672" cy="1204332"/>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0"/>
              </a:spcBef>
              <a:spcAft>
                <a:spcPts val="0"/>
              </a:spcAft>
              <a:buClr>
                <a:srgbClr val="000000"/>
              </a:buClr>
              <a:buSzPts val="1600"/>
              <a:buFont typeface="Arial"/>
              <a:buNone/>
              <a:defRPr sz="1200"/>
            </a:lvl1pPr>
            <a:lvl2pPr marL="685800" lvl="1" indent="-171450" algn="l">
              <a:lnSpc>
                <a:spcPct val="100000"/>
              </a:lnSpc>
              <a:spcBef>
                <a:spcPts val="0"/>
              </a:spcBef>
              <a:spcAft>
                <a:spcPts val="0"/>
              </a:spcAft>
              <a:buClr>
                <a:srgbClr val="000000"/>
              </a:buClr>
              <a:buSzPts val="1600"/>
              <a:buFont typeface="Arial"/>
              <a:buNone/>
              <a:defRPr sz="1200"/>
            </a:lvl2pPr>
            <a:lvl3pPr marL="1028700" lvl="2" indent="-171450" algn="l">
              <a:lnSpc>
                <a:spcPct val="100000"/>
              </a:lnSpc>
              <a:spcBef>
                <a:spcPts val="0"/>
              </a:spcBef>
              <a:spcAft>
                <a:spcPts val="0"/>
              </a:spcAft>
              <a:buClr>
                <a:srgbClr val="000000"/>
              </a:buClr>
              <a:buSzPts val="1600"/>
              <a:buFont typeface="Arial"/>
              <a:buNone/>
              <a:defRPr sz="1200"/>
            </a:lvl3pPr>
            <a:lvl4pPr marL="1371600" lvl="3" indent="-171450" algn="l">
              <a:lnSpc>
                <a:spcPct val="100000"/>
              </a:lnSpc>
              <a:spcBef>
                <a:spcPts val="0"/>
              </a:spcBef>
              <a:spcAft>
                <a:spcPts val="0"/>
              </a:spcAft>
              <a:buClr>
                <a:srgbClr val="000000"/>
              </a:buClr>
              <a:buSzPts val="1600"/>
              <a:buFont typeface="Arial"/>
              <a:buNone/>
              <a:defRPr sz="1200"/>
            </a:lvl4pPr>
            <a:lvl5pPr marL="1714500" lvl="4" indent="-171450" algn="l">
              <a:lnSpc>
                <a:spcPct val="100000"/>
              </a:lnSpc>
              <a:spcBef>
                <a:spcPts val="0"/>
              </a:spcBef>
              <a:spcAft>
                <a:spcPts val="0"/>
              </a:spcAft>
              <a:buClr>
                <a:srgbClr val="000000"/>
              </a:buClr>
              <a:buSzPts val="1600"/>
              <a:buFont typeface="Arial"/>
              <a:buNone/>
              <a:defRPr sz="1200"/>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184" name="Google Shape;184;p26"/>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FFFFFF"/>
              </a:buClr>
              <a:buSzPts val="800"/>
              <a:buFont typeface="Arial"/>
              <a:buNone/>
              <a:defRPr>
                <a:solidFill>
                  <a:srgbClr val="FFFFFF"/>
                </a:solidFill>
              </a:defRPr>
            </a:lvl1pPr>
            <a:lvl2pPr marL="0" marR="0" lvl="1" indent="0" algn="r">
              <a:lnSpc>
                <a:spcPct val="100000"/>
              </a:lnSpc>
              <a:spcBef>
                <a:spcPts val="0"/>
              </a:spcBef>
              <a:spcAft>
                <a:spcPts val="0"/>
              </a:spcAft>
              <a:buClr>
                <a:srgbClr val="FFFFFF"/>
              </a:buClr>
              <a:buSzPts val="800"/>
              <a:buFont typeface="Arial"/>
              <a:buNone/>
              <a:defRPr>
                <a:solidFill>
                  <a:srgbClr val="FFFFFF"/>
                </a:solidFill>
              </a:defRPr>
            </a:lvl2pPr>
            <a:lvl3pPr marL="0" marR="0" lvl="2" indent="0" algn="r">
              <a:lnSpc>
                <a:spcPct val="100000"/>
              </a:lnSpc>
              <a:spcBef>
                <a:spcPts val="0"/>
              </a:spcBef>
              <a:spcAft>
                <a:spcPts val="0"/>
              </a:spcAft>
              <a:buClr>
                <a:srgbClr val="FFFFFF"/>
              </a:buClr>
              <a:buSzPts val="800"/>
              <a:buFont typeface="Arial"/>
              <a:buNone/>
              <a:defRPr>
                <a:solidFill>
                  <a:srgbClr val="FFFFFF"/>
                </a:solidFill>
              </a:defRPr>
            </a:lvl3pPr>
            <a:lvl4pPr marL="0" marR="0" lvl="3" indent="0" algn="r">
              <a:lnSpc>
                <a:spcPct val="100000"/>
              </a:lnSpc>
              <a:spcBef>
                <a:spcPts val="0"/>
              </a:spcBef>
              <a:spcAft>
                <a:spcPts val="0"/>
              </a:spcAft>
              <a:buClr>
                <a:srgbClr val="FFFFFF"/>
              </a:buClr>
              <a:buSzPts val="800"/>
              <a:buFont typeface="Arial"/>
              <a:buNone/>
              <a:defRPr>
                <a:solidFill>
                  <a:srgbClr val="FFFFFF"/>
                </a:solidFill>
              </a:defRPr>
            </a:lvl4pPr>
            <a:lvl5pPr marL="0" marR="0" lvl="4" indent="0" algn="r">
              <a:lnSpc>
                <a:spcPct val="100000"/>
              </a:lnSpc>
              <a:spcBef>
                <a:spcPts val="0"/>
              </a:spcBef>
              <a:spcAft>
                <a:spcPts val="0"/>
              </a:spcAft>
              <a:buClr>
                <a:srgbClr val="FFFFFF"/>
              </a:buClr>
              <a:buSzPts val="800"/>
              <a:buFont typeface="Arial"/>
              <a:buNone/>
              <a:defRPr>
                <a:solidFill>
                  <a:srgbClr val="FFFFFF"/>
                </a:solidFill>
              </a:defRPr>
            </a:lvl5pPr>
            <a:lvl6pPr marL="0" marR="0" lvl="5" indent="0" algn="r">
              <a:lnSpc>
                <a:spcPct val="100000"/>
              </a:lnSpc>
              <a:spcBef>
                <a:spcPts val="0"/>
              </a:spcBef>
              <a:spcAft>
                <a:spcPts val="0"/>
              </a:spcAft>
              <a:buClr>
                <a:srgbClr val="FFFFFF"/>
              </a:buClr>
              <a:buSzPts val="800"/>
              <a:buFont typeface="Arial"/>
              <a:buNone/>
              <a:defRPr>
                <a:solidFill>
                  <a:srgbClr val="FFFFFF"/>
                </a:solidFill>
              </a:defRPr>
            </a:lvl6pPr>
            <a:lvl7pPr marL="0" marR="0" lvl="6" indent="0" algn="r">
              <a:lnSpc>
                <a:spcPct val="100000"/>
              </a:lnSpc>
              <a:spcBef>
                <a:spcPts val="0"/>
              </a:spcBef>
              <a:spcAft>
                <a:spcPts val="0"/>
              </a:spcAft>
              <a:buClr>
                <a:srgbClr val="FFFFFF"/>
              </a:buClr>
              <a:buSzPts val="800"/>
              <a:buFont typeface="Arial"/>
              <a:buNone/>
              <a:defRPr>
                <a:solidFill>
                  <a:srgbClr val="FFFFFF"/>
                </a:solidFill>
              </a:defRPr>
            </a:lvl7pPr>
            <a:lvl8pPr marL="0" marR="0" lvl="7" indent="0" algn="r">
              <a:lnSpc>
                <a:spcPct val="100000"/>
              </a:lnSpc>
              <a:spcBef>
                <a:spcPts val="0"/>
              </a:spcBef>
              <a:spcAft>
                <a:spcPts val="0"/>
              </a:spcAft>
              <a:buClr>
                <a:srgbClr val="FFFFFF"/>
              </a:buClr>
              <a:buSzPts val="800"/>
              <a:buFont typeface="Arial"/>
              <a:buNone/>
              <a:defRPr>
                <a:solidFill>
                  <a:srgbClr val="FFFFFF"/>
                </a:solidFill>
              </a:defRPr>
            </a:lvl8pPr>
            <a:lvl9pPr marL="0" marR="0" lvl="8" indent="0" algn="r">
              <a:lnSpc>
                <a:spcPct val="100000"/>
              </a:lnSpc>
              <a:spcBef>
                <a:spcPts val="0"/>
              </a:spcBef>
              <a:spcAft>
                <a:spcPts val="0"/>
              </a:spcAft>
              <a:buClr>
                <a:srgbClr val="FFFFFF"/>
              </a:buClr>
              <a:buSzPts val="800"/>
              <a:buFont typeface="Arial"/>
              <a:buNone/>
              <a:defRPr>
                <a:solidFill>
                  <a:srgbClr val="FFFFFF"/>
                </a:solidFill>
              </a:defRPr>
            </a:lvl9pPr>
          </a:lstStyle>
          <a:p>
            <a:fld id="{00000000-1234-1234-1234-123412341234}" type="slidenum">
              <a:rPr lang="en-US" smtClean="0"/>
              <a:pPr/>
              <a:t>‹#›</a:t>
            </a:fld>
            <a:endParaRPr lang="en-US">
              <a:solidFill>
                <a:srgbClr val="000000"/>
              </a:solidFill>
            </a:endParaRPr>
          </a:p>
        </p:txBody>
      </p:sp>
      <p:pic>
        <p:nvPicPr>
          <p:cNvPr id="185" name="Google Shape;185;p26"/>
          <p:cNvPicPr preferRelativeResize="0"/>
          <p:nvPr/>
        </p:nvPicPr>
        <p:blipFill>
          <a:blip r:embed="rId3">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_3">
  <p:cSld name="divider_3">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7"/>
          <p:cNvSpPr txBox="1">
            <a:spLocks noGrp="1"/>
          </p:cNvSpPr>
          <p:nvPr>
            <p:ph type="title"/>
          </p:nvPr>
        </p:nvSpPr>
        <p:spPr>
          <a:xfrm>
            <a:off x="345282" y="1771651"/>
            <a:ext cx="4617243" cy="2142945"/>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000000"/>
              </a:buClr>
              <a:buSzPts val="3200"/>
              <a:buFont typeface="Arial"/>
              <a:buNone/>
              <a:defRPr sz="2400">
                <a:solidFill>
                  <a:srgbClr val="000000"/>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88" name="Google Shape;188;p27"/>
          <p:cNvSpPr txBox="1">
            <a:spLocks noGrp="1"/>
          </p:cNvSpPr>
          <p:nvPr>
            <p:ph type="body" idx="1"/>
          </p:nvPr>
        </p:nvSpPr>
        <p:spPr>
          <a:xfrm>
            <a:off x="348853" y="3914594"/>
            <a:ext cx="4613672" cy="1204332"/>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0"/>
              </a:spcBef>
              <a:spcAft>
                <a:spcPts val="0"/>
              </a:spcAft>
              <a:buClr>
                <a:srgbClr val="000000"/>
              </a:buClr>
              <a:buSzPts val="1600"/>
              <a:buFont typeface="Arial"/>
              <a:buNone/>
              <a:defRPr sz="1200"/>
            </a:lvl1pPr>
            <a:lvl2pPr marL="685800" lvl="1" indent="-171450" algn="l">
              <a:lnSpc>
                <a:spcPct val="100000"/>
              </a:lnSpc>
              <a:spcBef>
                <a:spcPts val="0"/>
              </a:spcBef>
              <a:spcAft>
                <a:spcPts val="0"/>
              </a:spcAft>
              <a:buClr>
                <a:srgbClr val="000000"/>
              </a:buClr>
              <a:buSzPts val="1600"/>
              <a:buFont typeface="Arial"/>
              <a:buNone/>
              <a:defRPr sz="1200"/>
            </a:lvl2pPr>
            <a:lvl3pPr marL="1028700" lvl="2" indent="-171450" algn="l">
              <a:lnSpc>
                <a:spcPct val="100000"/>
              </a:lnSpc>
              <a:spcBef>
                <a:spcPts val="0"/>
              </a:spcBef>
              <a:spcAft>
                <a:spcPts val="0"/>
              </a:spcAft>
              <a:buClr>
                <a:srgbClr val="000000"/>
              </a:buClr>
              <a:buSzPts val="1600"/>
              <a:buFont typeface="Arial"/>
              <a:buNone/>
              <a:defRPr sz="1200"/>
            </a:lvl3pPr>
            <a:lvl4pPr marL="1371600" lvl="3" indent="-171450" algn="l">
              <a:lnSpc>
                <a:spcPct val="100000"/>
              </a:lnSpc>
              <a:spcBef>
                <a:spcPts val="0"/>
              </a:spcBef>
              <a:spcAft>
                <a:spcPts val="0"/>
              </a:spcAft>
              <a:buClr>
                <a:srgbClr val="000000"/>
              </a:buClr>
              <a:buSzPts val="1600"/>
              <a:buFont typeface="Arial"/>
              <a:buNone/>
              <a:defRPr sz="1200"/>
            </a:lvl4pPr>
            <a:lvl5pPr marL="1714500" lvl="4" indent="-171450" algn="l">
              <a:lnSpc>
                <a:spcPct val="100000"/>
              </a:lnSpc>
              <a:spcBef>
                <a:spcPts val="0"/>
              </a:spcBef>
              <a:spcAft>
                <a:spcPts val="0"/>
              </a:spcAft>
              <a:buClr>
                <a:srgbClr val="000000"/>
              </a:buClr>
              <a:buSzPts val="1600"/>
              <a:buFont typeface="Arial"/>
              <a:buNone/>
              <a:defRPr sz="1200"/>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189" name="Google Shape;189;p27"/>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FFFFFF"/>
              </a:buClr>
              <a:buSzPts val="800"/>
              <a:buFont typeface="Arial"/>
              <a:buNone/>
              <a:defRPr>
                <a:solidFill>
                  <a:srgbClr val="FFFFFF"/>
                </a:solidFill>
              </a:defRPr>
            </a:lvl1pPr>
            <a:lvl2pPr marL="0" marR="0" lvl="1" indent="0" algn="r">
              <a:lnSpc>
                <a:spcPct val="100000"/>
              </a:lnSpc>
              <a:spcBef>
                <a:spcPts val="0"/>
              </a:spcBef>
              <a:spcAft>
                <a:spcPts val="0"/>
              </a:spcAft>
              <a:buClr>
                <a:srgbClr val="FFFFFF"/>
              </a:buClr>
              <a:buSzPts val="800"/>
              <a:buFont typeface="Arial"/>
              <a:buNone/>
              <a:defRPr>
                <a:solidFill>
                  <a:srgbClr val="FFFFFF"/>
                </a:solidFill>
              </a:defRPr>
            </a:lvl2pPr>
            <a:lvl3pPr marL="0" marR="0" lvl="2" indent="0" algn="r">
              <a:lnSpc>
                <a:spcPct val="100000"/>
              </a:lnSpc>
              <a:spcBef>
                <a:spcPts val="0"/>
              </a:spcBef>
              <a:spcAft>
                <a:spcPts val="0"/>
              </a:spcAft>
              <a:buClr>
                <a:srgbClr val="FFFFFF"/>
              </a:buClr>
              <a:buSzPts val="800"/>
              <a:buFont typeface="Arial"/>
              <a:buNone/>
              <a:defRPr>
                <a:solidFill>
                  <a:srgbClr val="FFFFFF"/>
                </a:solidFill>
              </a:defRPr>
            </a:lvl3pPr>
            <a:lvl4pPr marL="0" marR="0" lvl="3" indent="0" algn="r">
              <a:lnSpc>
                <a:spcPct val="100000"/>
              </a:lnSpc>
              <a:spcBef>
                <a:spcPts val="0"/>
              </a:spcBef>
              <a:spcAft>
                <a:spcPts val="0"/>
              </a:spcAft>
              <a:buClr>
                <a:srgbClr val="FFFFFF"/>
              </a:buClr>
              <a:buSzPts val="800"/>
              <a:buFont typeface="Arial"/>
              <a:buNone/>
              <a:defRPr>
                <a:solidFill>
                  <a:srgbClr val="FFFFFF"/>
                </a:solidFill>
              </a:defRPr>
            </a:lvl4pPr>
            <a:lvl5pPr marL="0" marR="0" lvl="4" indent="0" algn="r">
              <a:lnSpc>
                <a:spcPct val="100000"/>
              </a:lnSpc>
              <a:spcBef>
                <a:spcPts val="0"/>
              </a:spcBef>
              <a:spcAft>
                <a:spcPts val="0"/>
              </a:spcAft>
              <a:buClr>
                <a:srgbClr val="FFFFFF"/>
              </a:buClr>
              <a:buSzPts val="800"/>
              <a:buFont typeface="Arial"/>
              <a:buNone/>
              <a:defRPr>
                <a:solidFill>
                  <a:srgbClr val="FFFFFF"/>
                </a:solidFill>
              </a:defRPr>
            </a:lvl5pPr>
            <a:lvl6pPr marL="0" marR="0" lvl="5" indent="0" algn="r">
              <a:lnSpc>
                <a:spcPct val="100000"/>
              </a:lnSpc>
              <a:spcBef>
                <a:spcPts val="0"/>
              </a:spcBef>
              <a:spcAft>
                <a:spcPts val="0"/>
              </a:spcAft>
              <a:buClr>
                <a:srgbClr val="FFFFFF"/>
              </a:buClr>
              <a:buSzPts val="800"/>
              <a:buFont typeface="Arial"/>
              <a:buNone/>
              <a:defRPr>
                <a:solidFill>
                  <a:srgbClr val="FFFFFF"/>
                </a:solidFill>
              </a:defRPr>
            </a:lvl6pPr>
            <a:lvl7pPr marL="0" marR="0" lvl="6" indent="0" algn="r">
              <a:lnSpc>
                <a:spcPct val="100000"/>
              </a:lnSpc>
              <a:spcBef>
                <a:spcPts val="0"/>
              </a:spcBef>
              <a:spcAft>
                <a:spcPts val="0"/>
              </a:spcAft>
              <a:buClr>
                <a:srgbClr val="FFFFFF"/>
              </a:buClr>
              <a:buSzPts val="800"/>
              <a:buFont typeface="Arial"/>
              <a:buNone/>
              <a:defRPr>
                <a:solidFill>
                  <a:srgbClr val="FFFFFF"/>
                </a:solidFill>
              </a:defRPr>
            </a:lvl7pPr>
            <a:lvl8pPr marL="0" marR="0" lvl="7" indent="0" algn="r">
              <a:lnSpc>
                <a:spcPct val="100000"/>
              </a:lnSpc>
              <a:spcBef>
                <a:spcPts val="0"/>
              </a:spcBef>
              <a:spcAft>
                <a:spcPts val="0"/>
              </a:spcAft>
              <a:buClr>
                <a:srgbClr val="FFFFFF"/>
              </a:buClr>
              <a:buSzPts val="800"/>
              <a:buFont typeface="Arial"/>
              <a:buNone/>
              <a:defRPr>
                <a:solidFill>
                  <a:srgbClr val="FFFFFF"/>
                </a:solidFill>
              </a:defRPr>
            </a:lvl8pPr>
            <a:lvl9pPr marL="0" marR="0" lvl="8" indent="0" algn="r">
              <a:lnSpc>
                <a:spcPct val="100000"/>
              </a:lnSpc>
              <a:spcBef>
                <a:spcPts val="0"/>
              </a:spcBef>
              <a:spcAft>
                <a:spcPts val="0"/>
              </a:spcAft>
              <a:buClr>
                <a:srgbClr val="FFFFFF"/>
              </a:buClr>
              <a:buSzPts val="800"/>
              <a:buFont typeface="Arial"/>
              <a:buNone/>
              <a:defRPr>
                <a:solidFill>
                  <a:srgbClr val="FFFFFF"/>
                </a:solidFill>
              </a:defRPr>
            </a:lvl9pPr>
          </a:lstStyle>
          <a:p>
            <a:fld id="{00000000-1234-1234-1234-123412341234}" type="slidenum">
              <a:rPr lang="en-US" smtClean="0"/>
              <a:pPr/>
              <a:t>‹#›</a:t>
            </a:fld>
            <a:endParaRPr lang="en-US">
              <a:solidFill>
                <a:srgbClr val="000000"/>
              </a:solidFill>
            </a:endParaRPr>
          </a:p>
        </p:txBody>
      </p:sp>
      <p:pic>
        <p:nvPicPr>
          <p:cNvPr id="190" name="Google Shape;190;p27"/>
          <p:cNvPicPr preferRelativeResize="0"/>
          <p:nvPr/>
        </p:nvPicPr>
        <p:blipFill>
          <a:blip r:embed="rId3">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_4">
  <p:cSld name="divider_4">
    <p:bg>
      <p:bgPr>
        <a:blipFill>
          <a:blip r:embed="rId2">
            <a:alphaModFix/>
          </a:blip>
          <a:stretch>
            <a:fillRect/>
          </a:stretch>
        </a:blipFill>
        <a:effectLst/>
      </p:bgPr>
    </p:bg>
    <p:spTree>
      <p:nvGrpSpPr>
        <p:cNvPr id="1" name="Shape 191"/>
        <p:cNvGrpSpPr/>
        <p:nvPr/>
      </p:nvGrpSpPr>
      <p:grpSpPr>
        <a:xfrm>
          <a:off x="0" y="0"/>
          <a:ext cx="0" cy="0"/>
          <a:chOff x="0" y="0"/>
          <a:chExt cx="0" cy="0"/>
        </a:xfrm>
      </p:grpSpPr>
      <p:sp>
        <p:nvSpPr>
          <p:cNvPr id="192" name="Google Shape;192;p28"/>
          <p:cNvSpPr txBox="1">
            <a:spLocks noGrp="1"/>
          </p:cNvSpPr>
          <p:nvPr>
            <p:ph type="title"/>
          </p:nvPr>
        </p:nvSpPr>
        <p:spPr>
          <a:xfrm>
            <a:off x="345282" y="1771651"/>
            <a:ext cx="4617243" cy="2142945"/>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000000"/>
              </a:buClr>
              <a:buSzPts val="3200"/>
              <a:buFont typeface="Arial"/>
              <a:buNone/>
              <a:defRPr sz="2400">
                <a:solidFill>
                  <a:srgbClr val="000000"/>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93" name="Google Shape;193;p28"/>
          <p:cNvSpPr txBox="1">
            <a:spLocks noGrp="1"/>
          </p:cNvSpPr>
          <p:nvPr>
            <p:ph type="body" idx="1"/>
          </p:nvPr>
        </p:nvSpPr>
        <p:spPr>
          <a:xfrm>
            <a:off x="348853" y="3914594"/>
            <a:ext cx="4613672" cy="1204332"/>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0"/>
              </a:spcBef>
              <a:spcAft>
                <a:spcPts val="0"/>
              </a:spcAft>
              <a:buClr>
                <a:srgbClr val="000000"/>
              </a:buClr>
              <a:buSzPts val="1600"/>
              <a:buFont typeface="Arial"/>
              <a:buNone/>
              <a:defRPr sz="1200"/>
            </a:lvl1pPr>
            <a:lvl2pPr marL="685800" lvl="1" indent="-171450" algn="l">
              <a:lnSpc>
                <a:spcPct val="100000"/>
              </a:lnSpc>
              <a:spcBef>
                <a:spcPts val="0"/>
              </a:spcBef>
              <a:spcAft>
                <a:spcPts val="0"/>
              </a:spcAft>
              <a:buClr>
                <a:srgbClr val="000000"/>
              </a:buClr>
              <a:buSzPts val="1600"/>
              <a:buFont typeface="Arial"/>
              <a:buNone/>
              <a:defRPr sz="1200"/>
            </a:lvl2pPr>
            <a:lvl3pPr marL="1028700" lvl="2" indent="-171450" algn="l">
              <a:lnSpc>
                <a:spcPct val="100000"/>
              </a:lnSpc>
              <a:spcBef>
                <a:spcPts val="0"/>
              </a:spcBef>
              <a:spcAft>
                <a:spcPts val="0"/>
              </a:spcAft>
              <a:buClr>
                <a:srgbClr val="000000"/>
              </a:buClr>
              <a:buSzPts val="1600"/>
              <a:buFont typeface="Arial"/>
              <a:buNone/>
              <a:defRPr sz="1200"/>
            </a:lvl3pPr>
            <a:lvl4pPr marL="1371600" lvl="3" indent="-171450" algn="l">
              <a:lnSpc>
                <a:spcPct val="100000"/>
              </a:lnSpc>
              <a:spcBef>
                <a:spcPts val="0"/>
              </a:spcBef>
              <a:spcAft>
                <a:spcPts val="0"/>
              </a:spcAft>
              <a:buClr>
                <a:srgbClr val="000000"/>
              </a:buClr>
              <a:buSzPts val="1600"/>
              <a:buFont typeface="Arial"/>
              <a:buNone/>
              <a:defRPr sz="1200"/>
            </a:lvl4pPr>
            <a:lvl5pPr marL="1714500" lvl="4" indent="-171450" algn="l">
              <a:lnSpc>
                <a:spcPct val="100000"/>
              </a:lnSpc>
              <a:spcBef>
                <a:spcPts val="0"/>
              </a:spcBef>
              <a:spcAft>
                <a:spcPts val="0"/>
              </a:spcAft>
              <a:buClr>
                <a:srgbClr val="000000"/>
              </a:buClr>
              <a:buSzPts val="1600"/>
              <a:buFont typeface="Arial"/>
              <a:buNone/>
              <a:defRPr sz="1200"/>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194" name="Google Shape;194;p28"/>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pic>
        <p:nvPicPr>
          <p:cNvPr id="195" name="Google Shape;195;p28"/>
          <p:cNvPicPr preferRelativeResize="0"/>
          <p:nvPr/>
        </p:nvPicPr>
        <p:blipFill>
          <a:blip r:embed="rId3">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_5">
  <p:cSld name="divider_5">
    <p:bg>
      <p:bgPr>
        <a:blipFill>
          <a:blip r:embed="rId2">
            <a:alphaModFix/>
          </a:blip>
          <a:stretch>
            <a:fillRect/>
          </a:stretch>
        </a:blipFill>
        <a:effectLst/>
      </p:bgPr>
    </p:bg>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345282" y="1771651"/>
            <a:ext cx="4617243" cy="2142945"/>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000000"/>
              </a:buClr>
              <a:buSzPts val="3200"/>
              <a:buFont typeface="Arial"/>
              <a:buNone/>
              <a:defRPr sz="2400">
                <a:solidFill>
                  <a:srgbClr val="000000"/>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98" name="Google Shape;198;p29"/>
          <p:cNvSpPr txBox="1">
            <a:spLocks noGrp="1"/>
          </p:cNvSpPr>
          <p:nvPr>
            <p:ph type="body" idx="1"/>
          </p:nvPr>
        </p:nvSpPr>
        <p:spPr>
          <a:xfrm>
            <a:off x="348853" y="3914594"/>
            <a:ext cx="4613672" cy="1204332"/>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0"/>
              </a:spcBef>
              <a:spcAft>
                <a:spcPts val="0"/>
              </a:spcAft>
              <a:buClr>
                <a:srgbClr val="000000"/>
              </a:buClr>
              <a:buSzPts val="1600"/>
              <a:buFont typeface="Arial"/>
              <a:buNone/>
              <a:defRPr sz="1200"/>
            </a:lvl1pPr>
            <a:lvl2pPr marL="685800" lvl="1" indent="-171450" algn="l">
              <a:lnSpc>
                <a:spcPct val="100000"/>
              </a:lnSpc>
              <a:spcBef>
                <a:spcPts val="0"/>
              </a:spcBef>
              <a:spcAft>
                <a:spcPts val="0"/>
              </a:spcAft>
              <a:buClr>
                <a:srgbClr val="000000"/>
              </a:buClr>
              <a:buSzPts val="1600"/>
              <a:buFont typeface="Arial"/>
              <a:buNone/>
              <a:defRPr sz="1200"/>
            </a:lvl2pPr>
            <a:lvl3pPr marL="1028700" lvl="2" indent="-171450" algn="l">
              <a:lnSpc>
                <a:spcPct val="100000"/>
              </a:lnSpc>
              <a:spcBef>
                <a:spcPts val="0"/>
              </a:spcBef>
              <a:spcAft>
                <a:spcPts val="0"/>
              </a:spcAft>
              <a:buClr>
                <a:srgbClr val="000000"/>
              </a:buClr>
              <a:buSzPts val="1600"/>
              <a:buFont typeface="Arial"/>
              <a:buNone/>
              <a:defRPr sz="1200"/>
            </a:lvl3pPr>
            <a:lvl4pPr marL="1371600" lvl="3" indent="-171450" algn="l">
              <a:lnSpc>
                <a:spcPct val="100000"/>
              </a:lnSpc>
              <a:spcBef>
                <a:spcPts val="0"/>
              </a:spcBef>
              <a:spcAft>
                <a:spcPts val="0"/>
              </a:spcAft>
              <a:buClr>
                <a:srgbClr val="000000"/>
              </a:buClr>
              <a:buSzPts val="1600"/>
              <a:buFont typeface="Arial"/>
              <a:buNone/>
              <a:defRPr sz="1200"/>
            </a:lvl4pPr>
            <a:lvl5pPr marL="1714500" lvl="4" indent="-171450" algn="l">
              <a:lnSpc>
                <a:spcPct val="100000"/>
              </a:lnSpc>
              <a:spcBef>
                <a:spcPts val="0"/>
              </a:spcBef>
              <a:spcAft>
                <a:spcPts val="0"/>
              </a:spcAft>
              <a:buClr>
                <a:srgbClr val="000000"/>
              </a:buClr>
              <a:buSzPts val="1600"/>
              <a:buFont typeface="Arial"/>
              <a:buNone/>
              <a:defRPr sz="1200"/>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199" name="Google Shape;199;p29"/>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FFFFFF"/>
              </a:buClr>
              <a:buSzPts val="800"/>
              <a:buFont typeface="Arial"/>
              <a:buNone/>
              <a:defRPr>
                <a:solidFill>
                  <a:srgbClr val="FFFFFF"/>
                </a:solidFill>
              </a:defRPr>
            </a:lvl1pPr>
            <a:lvl2pPr marL="0" marR="0" lvl="1" indent="0" algn="r">
              <a:lnSpc>
                <a:spcPct val="100000"/>
              </a:lnSpc>
              <a:spcBef>
                <a:spcPts val="0"/>
              </a:spcBef>
              <a:spcAft>
                <a:spcPts val="0"/>
              </a:spcAft>
              <a:buClr>
                <a:srgbClr val="FFFFFF"/>
              </a:buClr>
              <a:buSzPts val="800"/>
              <a:buFont typeface="Arial"/>
              <a:buNone/>
              <a:defRPr>
                <a:solidFill>
                  <a:srgbClr val="FFFFFF"/>
                </a:solidFill>
              </a:defRPr>
            </a:lvl2pPr>
            <a:lvl3pPr marL="0" marR="0" lvl="2" indent="0" algn="r">
              <a:lnSpc>
                <a:spcPct val="100000"/>
              </a:lnSpc>
              <a:spcBef>
                <a:spcPts val="0"/>
              </a:spcBef>
              <a:spcAft>
                <a:spcPts val="0"/>
              </a:spcAft>
              <a:buClr>
                <a:srgbClr val="FFFFFF"/>
              </a:buClr>
              <a:buSzPts val="800"/>
              <a:buFont typeface="Arial"/>
              <a:buNone/>
              <a:defRPr>
                <a:solidFill>
                  <a:srgbClr val="FFFFFF"/>
                </a:solidFill>
              </a:defRPr>
            </a:lvl3pPr>
            <a:lvl4pPr marL="0" marR="0" lvl="3" indent="0" algn="r">
              <a:lnSpc>
                <a:spcPct val="100000"/>
              </a:lnSpc>
              <a:spcBef>
                <a:spcPts val="0"/>
              </a:spcBef>
              <a:spcAft>
                <a:spcPts val="0"/>
              </a:spcAft>
              <a:buClr>
                <a:srgbClr val="FFFFFF"/>
              </a:buClr>
              <a:buSzPts val="800"/>
              <a:buFont typeface="Arial"/>
              <a:buNone/>
              <a:defRPr>
                <a:solidFill>
                  <a:srgbClr val="FFFFFF"/>
                </a:solidFill>
              </a:defRPr>
            </a:lvl4pPr>
            <a:lvl5pPr marL="0" marR="0" lvl="4" indent="0" algn="r">
              <a:lnSpc>
                <a:spcPct val="100000"/>
              </a:lnSpc>
              <a:spcBef>
                <a:spcPts val="0"/>
              </a:spcBef>
              <a:spcAft>
                <a:spcPts val="0"/>
              </a:spcAft>
              <a:buClr>
                <a:srgbClr val="FFFFFF"/>
              </a:buClr>
              <a:buSzPts val="800"/>
              <a:buFont typeface="Arial"/>
              <a:buNone/>
              <a:defRPr>
                <a:solidFill>
                  <a:srgbClr val="FFFFFF"/>
                </a:solidFill>
              </a:defRPr>
            </a:lvl5pPr>
            <a:lvl6pPr marL="0" marR="0" lvl="5" indent="0" algn="r">
              <a:lnSpc>
                <a:spcPct val="100000"/>
              </a:lnSpc>
              <a:spcBef>
                <a:spcPts val="0"/>
              </a:spcBef>
              <a:spcAft>
                <a:spcPts val="0"/>
              </a:spcAft>
              <a:buClr>
                <a:srgbClr val="FFFFFF"/>
              </a:buClr>
              <a:buSzPts val="800"/>
              <a:buFont typeface="Arial"/>
              <a:buNone/>
              <a:defRPr>
                <a:solidFill>
                  <a:srgbClr val="FFFFFF"/>
                </a:solidFill>
              </a:defRPr>
            </a:lvl6pPr>
            <a:lvl7pPr marL="0" marR="0" lvl="6" indent="0" algn="r">
              <a:lnSpc>
                <a:spcPct val="100000"/>
              </a:lnSpc>
              <a:spcBef>
                <a:spcPts val="0"/>
              </a:spcBef>
              <a:spcAft>
                <a:spcPts val="0"/>
              </a:spcAft>
              <a:buClr>
                <a:srgbClr val="FFFFFF"/>
              </a:buClr>
              <a:buSzPts val="800"/>
              <a:buFont typeface="Arial"/>
              <a:buNone/>
              <a:defRPr>
                <a:solidFill>
                  <a:srgbClr val="FFFFFF"/>
                </a:solidFill>
              </a:defRPr>
            </a:lvl7pPr>
            <a:lvl8pPr marL="0" marR="0" lvl="7" indent="0" algn="r">
              <a:lnSpc>
                <a:spcPct val="100000"/>
              </a:lnSpc>
              <a:spcBef>
                <a:spcPts val="0"/>
              </a:spcBef>
              <a:spcAft>
                <a:spcPts val="0"/>
              </a:spcAft>
              <a:buClr>
                <a:srgbClr val="FFFFFF"/>
              </a:buClr>
              <a:buSzPts val="800"/>
              <a:buFont typeface="Arial"/>
              <a:buNone/>
              <a:defRPr>
                <a:solidFill>
                  <a:srgbClr val="FFFFFF"/>
                </a:solidFill>
              </a:defRPr>
            </a:lvl8pPr>
            <a:lvl9pPr marL="0" marR="0" lvl="8" indent="0" algn="r">
              <a:lnSpc>
                <a:spcPct val="100000"/>
              </a:lnSpc>
              <a:spcBef>
                <a:spcPts val="0"/>
              </a:spcBef>
              <a:spcAft>
                <a:spcPts val="0"/>
              </a:spcAft>
              <a:buClr>
                <a:srgbClr val="FFFFFF"/>
              </a:buClr>
              <a:buSzPts val="800"/>
              <a:buFont typeface="Arial"/>
              <a:buNone/>
              <a:defRPr>
                <a:solidFill>
                  <a:srgbClr val="FFFFFF"/>
                </a:solidFill>
              </a:defRPr>
            </a:lvl9pPr>
          </a:lstStyle>
          <a:p>
            <a:fld id="{00000000-1234-1234-1234-123412341234}" type="slidenum">
              <a:rPr lang="en-US" smtClean="0"/>
              <a:pPr/>
              <a:t>‹#›</a:t>
            </a:fld>
            <a:endParaRPr lang="en-US">
              <a:solidFill>
                <a:srgbClr val="000000"/>
              </a:solidFill>
            </a:endParaRPr>
          </a:p>
        </p:txBody>
      </p:sp>
      <p:pic>
        <p:nvPicPr>
          <p:cNvPr id="200" name="Google Shape;200;p29"/>
          <p:cNvPicPr preferRelativeResize="0"/>
          <p:nvPr/>
        </p:nvPicPr>
        <p:blipFill>
          <a:blip r:embed="rId3">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vider_6_image">
  <p:cSld name="divider_6_image">
    <p:bg>
      <p:bgPr>
        <a:solidFill>
          <a:srgbClr val="FFFFFF"/>
        </a:solidFill>
        <a:effectLst/>
      </p:bgPr>
    </p:bg>
    <p:spTree>
      <p:nvGrpSpPr>
        <p:cNvPr id="1" name="Shape 201"/>
        <p:cNvGrpSpPr/>
        <p:nvPr/>
      </p:nvGrpSpPr>
      <p:grpSpPr>
        <a:xfrm>
          <a:off x="0" y="0"/>
          <a:ext cx="0" cy="0"/>
          <a:chOff x="0" y="0"/>
          <a:chExt cx="0" cy="0"/>
        </a:xfrm>
      </p:grpSpPr>
      <p:sp>
        <p:nvSpPr>
          <p:cNvPr id="202" name="Google Shape;202;p30"/>
          <p:cNvSpPr txBox="1">
            <a:spLocks noGrp="1"/>
          </p:cNvSpPr>
          <p:nvPr>
            <p:ph type="title"/>
          </p:nvPr>
        </p:nvSpPr>
        <p:spPr>
          <a:xfrm>
            <a:off x="345282" y="1771651"/>
            <a:ext cx="4617243" cy="2142945"/>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000000"/>
              </a:buClr>
              <a:buSzPts val="3200"/>
              <a:buFont typeface="Arial"/>
              <a:buNone/>
              <a:defRPr sz="2400">
                <a:solidFill>
                  <a:srgbClr val="000000"/>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203" name="Google Shape;203;p30"/>
          <p:cNvSpPr txBox="1">
            <a:spLocks noGrp="1"/>
          </p:cNvSpPr>
          <p:nvPr>
            <p:ph type="body" idx="1"/>
          </p:nvPr>
        </p:nvSpPr>
        <p:spPr>
          <a:xfrm>
            <a:off x="348853" y="3914594"/>
            <a:ext cx="4613672" cy="1204332"/>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0"/>
              </a:spcBef>
              <a:spcAft>
                <a:spcPts val="0"/>
              </a:spcAft>
              <a:buClr>
                <a:srgbClr val="000000"/>
              </a:buClr>
              <a:buSzPts val="1600"/>
              <a:buFont typeface="Arial"/>
              <a:buNone/>
              <a:defRPr sz="1200"/>
            </a:lvl1pPr>
            <a:lvl2pPr marL="685800" lvl="1" indent="-171450" algn="l">
              <a:lnSpc>
                <a:spcPct val="100000"/>
              </a:lnSpc>
              <a:spcBef>
                <a:spcPts val="0"/>
              </a:spcBef>
              <a:spcAft>
                <a:spcPts val="0"/>
              </a:spcAft>
              <a:buClr>
                <a:srgbClr val="000000"/>
              </a:buClr>
              <a:buSzPts val="1600"/>
              <a:buFont typeface="Arial"/>
              <a:buNone/>
              <a:defRPr sz="1200"/>
            </a:lvl2pPr>
            <a:lvl3pPr marL="1028700" lvl="2" indent="-171450" algn="l">
              <a:lnSpc>
                <a:spcPct val="100000"/>
              </a:lnSpc>
              <a:spcBef>
                <a:spcPts val="0"/>
              </a:spcBef>
              <a:spcAft>
                <a:spcPts val="0"/>
              </a:spcAft>
              <a:buClr>
                <a:srgbClr val="000000"/>
              </a:buClr>
              <a:buSzPts val="1600"/>
              <a:buFont typeface="Arial"/>
              <a:buNone/>
              <a:defRPr sz="1200"/>
            </a:lvl3pPr>
            <a:lvl4pPr marL="1371600" lvl="3" indent="-171450" algn="l">
              <a:lnSpc>
                <a:spcPct val="100000"/>
              </a:lnSpc>
              <a:spcBef>
                <a:spcPts val="0"/>
              </a:spcBef>
              <a:spcAft>
                <a:spcPts val="0"/>
              </a:spcAft>
              <a:buClr>
                <a:srgbClr val="000000"/>
              </a:buClr>
              <a:buSzPts val="1600"/>
              <a:buFont typeface="Arial"/>
              <a:buNone/>
              <a:defRPr sz="1200"/>
            </a:lvl4pPr>
            <a:lvl5pPr marL="1714500" lvl="4" indent="-171450" algn="l">
              <a:lnSpc>
                <a:spcPct val="100000"/>
              </a:lnSpc>
              <a:spcBef>
                <a:spcPts val="0"/>
              </a:spcBef>
              <a:spcAft>
                <a:spcPts val="0"/>
              </a:spcAft>
              <a:buClr>
                <a:srgbClr val="000000"/>
              </a:buClr>
              <a:buSzPts val="1600"/>
              <a:buFont typeface="Arial"/>
              <a:buNone/>
              <a:defRPr sz="1200"/>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204" name="Google Shape;204;p30"/>
          <p:cNvSpPr>
            <a:spLocks noGrp="1"/>
          </p:cNvSpPr>
          <p:nvPr>
            <p:ph type="pic" idx="2"/>
          </p:nvPr>
        </p:nvSpPr>
        <p:spPr>
          <a:xfrm>
            <a:off x="3207696" y="-1"/>
            <a:ext cx="5936060" cy="6857675"/>
          </a:xfrm>
          <a:prstGeom prst="rect">
            <a:avLst/>
          </a:prstGeom>
          <a:noFill/>
          <a:ln>
            <a:noFill/>
          </a:ln>
        </p:spPr>
      </p:sp>
      <p:sp>
        <p:nvSpPr>
          <p:cNvPr id="205" name="Google Shape;205;p30"/>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pic>
        <p:nvPicPr>
          <p:cNvPr id="206" name="Google Shape;206;p30"/>
          <p:cNvPicPr preferRelativeResize="0"/>
          <p:nvPr/>
        </p:nvPicPr>
        <p:blipFill>
          <a:blip r:embed="rId2">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Layouts instructions">
  <p:cSld name="Layouts instructions">
    <p:bg>
      <p:bgPr>
        <a:solidFill>
          <a:srgbClr val="FFFFFF"/>
        </a:solidFill>
        <a:effectLst/>
      </p:bgPr>
    </p:bg>
    <p:spTree>
      <p:nvGrpSpPr>
        <p:cNvPr id="1" name="Shape 24"/>
        <p:cNvGrpSpPr/>
        <p:nvPr/>
      </p:nvGrpSpPr>
      <p:grpSpPr>
        <a:xfrm>
          <a:off x="0" y="0"/>
          <a:ext cx="0" cy="0"/>
          <a:chOff x="0" y="0"/>
          <a:chExt cx="0" cy="0"/>
        </a:xfrm>
      </p:grpSpPr>
      <p:sp>
        <p:nvSpPr>
          <p:cNvPr id="25" name="Google Shape;25;p4"/>
          <p:cNvSpPr txBox="1"/>
          <p:nvPr/>
        </p:nvSpPr>
        <p:spPr>
          <a:xfrm>
            <a:off x="6122194" y="1777556"/>
            <a:ext cx="2675335" cy="26648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Slide layouts</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675"/>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A variety of slides are available for you to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choose from when building a PPT presentation.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The layouts are presented on the following slides.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As you build slides you can choose which layout best fits your content. </a:t>
            </a:r>
            <a:endParaRPr sz="1200" b="0" i="0" u="none" strike="noStrike" cap="none">
              <a:solidFill>
                <a:srgbClr val="000000"/>
              </a:solidFill>
              <a:latin typeface="Verdana"/>
              <a:ea typeface="Verdana"/>
              <a:cs typeface="Verdana"/>
              <a:sym typeface="Verdana"/>
            </a:endParaRPr>
          </a:p>
          <a:p>
            <a:pPr marL="171450" marR="0" lvl="0" indent="-171450" algn="l" rtl="0">
              <a:lnSpc>
                <a:spcPct val="100000"/>
              </a:lnSpc>
              <a:spcBef>
                <a:spcPts val="675"/>
              </a:spcBef>
              <a:spcAft>
                <a:spcPts val="0"/>
              </a:spcAft>
              <a:buClr>
                <a:srgbClr val="000000"/>
              </a:buClr>
              <a:buSzPts val="1200"/>
              <a:buFont typeface="Arial"/>
              <a:buAutoNum type="arabicPeriod"/>
            </a:pPr>
            <a:r>
              <a:rPr lang="en-US" sz="900" b="0" i="0" u="none" strike="noStrike" cap="none">
                <a:solidFill>
                  <a:srgbClr val="000000"/>
                </a:solidFill>
                <a:latin typeface="Arial"/>
                <a:ea typeface="Arial"/>
                <a:cs typeface="Arial"/>
                <a:sym typeface="Arial"/>
              </a:rPr>
              <a:t>Under the Home tab, click the “Layout” button to open the options.</a:t>
            </a:r>
            <a:endParaRPr sz="1200" b="0" i="0" u="none" strike="noStrike" cap="none">
              <a:solidFill>
                <a:srgbClr val="000000"/>
              </a:solidFill>
              <a:latin typeface="Verdana"/>
              <a:ea typeface="Verdana"/>
              <a:cs typeface="Verdana"/>
              <a:sym typeface="Verdana"/>
            </a:endParaRPr>
          </a:p>
          <a:p>
            <a:pPr marL="171450" marR="0" lvl="0" indent="-171450" algn="l" rtl="0">
              <a:lnSpc>
                <a:spcPct val="100000"/>
              </a:lnSpc>
              <a:spcBef>
                <a:spcPts val="675"/>
              </a:spcBef>
              <a:spcAft>
                <a:spcPts val="0"/>
              </a:spcAft>
              <a:buClr>
                <a:srgbClr val="000000"/>
              </a:buClr>
              <a:buSzPts val="1200"/>
              <a:buFont typeface="Arial"/>
              <a:buAutoNum type="arabicPeriod"/>
            </a:pPr>
            <a:r>
              <a:rPr lang="en-US" sz="900" b="0" i="0" u="none" strike="noStrike" cap="none">
                <a:solidFill>
                  <a:srgbClr val="000000"/>
                </a:solidFill>
                <a:latin typeface="Arial"/>
                <a:ea typeface="Arial"/>
                <a:cs typeface="Arial"/>
                <a:sym typeface="Arial"/>
              </a:rPr>
              <a:t>Clicking your choice will bring up the page layout. </a:t>
            </a:r>
            <a:endParaRPr sz="1200" b="0" i="0" u="none" strike="noStrike" cap="none">
              <a:solidFill>
                <a:srgbClr val="000000"/>
              </a:solidFill>
              <a:latin typeface="Verdana"/>
              <a:ea typeface="Verdana"/>
              <a:cs typeface="Verdana"/>
              <a:sym typeface="Verdana"/>
            </a:endParaRPr>
          </a:p>
          <a:p>
            <a:pPr marL="171450" marR="0" lvl="0" indent="-171450" algn="l" rtl="0">
              <a:lnSpc>
                <a:spcPct val="100000"/>
              </a:lnSpc>
              <a:spcBef>
                <a:spcPts val="675"/>
              </a:spcBef>
              <a:spcAft>
                <a:spcPts val="0"/>
              </a:spcAft>
              <a:buClr>
                <a:srgbClr val="000000"/>
              </a:buClr>
              <a:buSzPts val="1200"/>
              <a:buFont typeface="Arial"/>
              <a:buAutoNum type="arabicPeriod"/>
            </a:pPr>
            <a:r>
              <a:rPr lang="en-US" sz="900" b="0" i="0" u="none" strike="noStrike" cap="none">
                <a:solidFill>
                  <a:srgbClr val="000000"/>
                </a:solidFill>
                <a:latin typeface="Arial"/>
                <a:ea typeface="Arial"/>
                <a:cs typeface="Arial"/>
                <a:sym typeface="Arial"/>
              </a:rPr>
              <a:t>A variety of covers, dividers, and content slides are available to build your presentation, with variations of each.</a:t>
            </a:r>
            <a:endParaRPr sz="1200" b="0" i="0" u="none" strike="noStrike" cap="none">
              <a:solidFill>
                <a:srgbClr val="000000"/>
              </a:solidFill>
              <a:latin typeface="Verdana"/>
              <a:ea typeface="Verdana"/>
              <a:cs typeface="Verdana"/>
              <a:sym typeface="Verdana"/>
            </a:endParaRPr>
          </a:p>
          <a:p>
            <a:pPr marL="171450" marR="0" lvl="0" indent="-171450" algn="l" rtl="0">
              <a:lnSpc>
                <a:spcPct val="100000"/>
              </a:lnSpc>
              <a:spcBef>
                <a:spcPts val="675"/>
              </a:spcBef>
              <a:spcAft>
                <a:spcPts val="0"/>
              </a:spcAft>
              <a:buClr>
                <a:srgbClr val="000000"/>
              </a:buClr>
              <a:buSzPts val="1200"/>
              <a:buFont typeface="Arial"/>
              <a:buAutoNum type="arabicPeriod"/>
            </a:pPr>
            <a:r>
              <a:rPr lang="en-US" sz="900" b="0" i="0" u="none" strike="noStrike" cap="none">
                <a:solidFill>
                  <a:srgbClr val="000000"/>
                </a:solidFill>
                <a:latin typeface="Arial"/>
                <a:ea typeface="Arial"/>
                <a:cs typeface="Arial"/>
                <a:sym typeface="Arial"/>
              </a:rPr>
              <a:t>Delete any slides in the following examples</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 that you do not need to use. They are only presented so you can see all of the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available layouts.</a:t>
            </a:r>
            <a:endParaRPr sz="1050"/>
          </a:p>
        </p:txBody>
      </p:sp>
      <p:grpSp>
        <p:nvGrpSpPr>
          <p:cNvPr id="26" name="Google Shape;26;p4"/>
          <p:cNvGrpSpPr/>
          <p:nvPr/>
        </p:nvGrpSpPr>
        <p:grpSpPr>
          <a:xfrm>
            <a:off x="346472" y="1777556"/>
            <a:ext cx="5567363" cy="3938589"/>
            <a:chOff x="0" y="0"/>
            <a:chExt cx="7423150" cy="3938588"/>
          </a:xfrm>
        </p:grpSpPr>
        <p:sp>
          <p:nvSpPr>
            <p:cNvPr id="27" name="Google Shape;27;p4"/>
            <p:cNvSpPr/>
            <p:nvPr/>
          </p:nvSpPr>
          <p:spPr>
            <a:xfrm>
              <a:off x="4762" y="4762"/>
              <a:ext cx="7413626" cy="3929063"/>
            </a:xfrm>
            <a:prstGeom prst="rect">
              <a:avLst/>
            </a:prstGeom>
            <a:solidFill>
              <a:srgbClr val="CCCCC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pic>
          <p:nvPicPr>
            <p:cNvPr id="28" name="Google Shape;28;p4" descr="image19.png"/>
            <p:cNvPicPr preferRelativeResize="0"/>
            <p:nvPr/>
          </p:nvPicPr>
          <p:blipFill rotWithShape="1">
            <a:blip r:embed="rId2">
              <a:alphaModFix/>
            </a:blip>
            <a:srcRect/>
            <a:stretch/>
          </p:blipFill>
          <p:spPr>
            <a:xfrm>
              <a:off x="4762" y="4799"/>
              <a:ext cx="5480411" cy="909344"/>
            </a:xfrm>
            <a:prstGeom prst="rect">
              <a:avLst/>
            </a:prstGeom>
            <a:noFill/>
            <a:ln>
              <a:noFill/>
            </a:ln>
          </p:spPr>
        </p:pic>
        <p:sp>
          <p:nvSpPr>
            <p:cNvPr id="29" name="Google Shape;29;p4"/>
            <p:cNvSpPr/>
            <p:nvPr/>
          </p:nvSpPr>
          <p:spPr>
            <a:xfrm>
              <a:off x="0" y="0"/>
              <a:ext cx="7423150" cy="3938588"/>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grpSp>
      <p:pic>
        <p:nvPicPr>
          <p:cNvPr id="30" name="Google Shape;30;p4" descr="Picture 10"/>
          <p:cNvPicPr preferRelativeResize="0"/>
          <p:nvPr/>
        </p:nvPicPr>
        <p:blipFill rotWithShape="1">
          <a:blip r:embed="rId3">
            <a:alphaModFix/>
          </a:blip>
          <a:srcRect/>
          <a:stretch/>
        </p:blipFill>
        <p:spPr>
          <a:xfrm>
            <a:off x="1533634" y="2690639"/>
            <a:ext cx="2887181" cy="2955782"/>
          </a:xfrm>
          <a:prstGeom prst="rect">
            <a:avLst/>
          </a:prstGeom>
          <a:noFill/>
          <a:ln>
            <a:noFill/>
          </a:ln>
        </p:spPr>
      </p:pic>
      <p:pic>
        <p:nvPicPr>
          <p:cNvPr id="31" name="Google Shape;31;p4" descr="Picture 11"/>
          <p:cNvPicPr preferRelativeResize="0"/>
          <p:nvPr/>
        </p:nvPicPr>
        <p:blipFill rotWithShape="1">
          <a:blip r:embed="rId4">
            <a:alphaModFix/>
          </a:blip>
          <a:srcRect/>
          <a:stretch/>
        </p:blipFill>
        <p:spPr>
          <a:xfrm>
            <a:off x="1394036" y="2237456"/>
            <a:ext cx="396518" cy="528691"/>
          </a:xfrm>
          <a:prstGeom prst="rect">
            <a:avLst/>
          </a:prstGeom>
          <a:noFill/>
          <a:ln>
            <a:noFill/>
          </a:ln>
        </p:spPr>
      </p:pic>
      <p:sp>
        <p:nvSpPr>
          <p:cNvPr id="32" name="Google Shape;32;p4"/>
          <p:cNvSpPr txBox="1"/>
          <p:nvPr/>
        </p:nvSpPr>
        <p:spPr>
          <a:xfrm>
            <a:off x="350043" y="601490"/>
            <a:ext cx="5831682" cy="692497"/>
          </a:xfrm>
          <a:prstGeom prst="rect">
            <a:avLst/>
          </a:prstGeom>
          <a:noFill/>
          <a:ln>
            <a:noFill/>
          </a:ln>
        </p:spPr>
        <p:txBody>
          <a:bodyPr spcFirstLastPara="1" wrap="square" lIns="0" tIns="0" rIns="0" bIns="0" anchor="ctr" anchorCtr="0">
            <a:spAutoFit/>
          </a:bodyPr>
          <a:lstStyle/>
          <a:p>
            <a:pPr marL="2743200" marR="0" lvl="0" indent="-2743200" algn="l" rtl="0">
              <a:lnSpc>
                <a:spcPct val="100000"/>
              </a:lnSpc>
              <a:spcBef>
                <a:spcPts val="0"/>
              </a:spcBef>
              <a:spcAft>
                <a:spcPts val="0"/>
              </a:spcAft>
              <a:buClr>
                <a:schemeClr val="accent2"/>
              </a:buClr>
              <a:buSzPts val="3000"/>
              <a:buFont typeface="Arial"/>
              <a:buNone/>
            </a:pPr>
            <a:r>
              <a:rPr lang="en-US" sz="2250" b="1" i="0" u="none" strike="noStrike" cap="none">
                <a:solidFill>
                  <a:schemeClr val="accent2"/>
                </a:solidFill>
                <a:latin typeface="Arial"/>
                <a:ea typeface="Arial"/>
                <a:cs typeface="Arial"/>
                <a:sym typeface="Arial"/>
              </a:rPr>
              <a:t>Instructions: </a:t>
            </a:r>
            <a:br>
              <a:rPr lang="en-US" sz="2250" b="1" i="0" u="none" strike="noStrike" cap="none">
                <a:solidFill>
                  <a:schemeClr val="accent2"/>
                </a:solidFill>
                <a:latin typeface="Arial"/>
                <a:ea typeface="Arial"/>
                <a:cs typeface="Arial"/>
                <a:sym typeface="Arial"/>
              </a:rPr>
            </a:br>
            <a:r>
              <a:rPr lang="en-US" sz="2250" b="1" i="0" u="none" strike="noStrike" cap="none">
                <a:solidFill>
                  <a:schemeClr val="accent2"/>
                </a:solidFill>
                <a:latin typeface="Arial"/>
                <a:ea typeface="Arial"/>
                <a:cs typeface="Arial"/>
                <a:sym typeface="Arial"/>
              </a:rPr>
              <a:t>Layouts</a:t>
            </a:r>
            <a:endParaRPr sz="1050"/>
          </a:p>
        </p:txBody>
      </p:sp>
      <p:sp>
        <p:nvSpPr>
          <p:cNvPr id="33" name="Google Shape;33;p4"/>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pic>
        <p:nvPicPr>
          <p:cNvPr id="34" name="Google Shape;34;p4"/>
          <p:cNvPicPr preferRelativeResize="0"/>
          <p:nvPr/>
        </p:nvPicPr>
        <p:blipFill>
          <a:blip r:embed="rId5">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vider_8">
  <p:cSld name="divider_8">
    <p:bg>
      <p:bgPr>
        <a:blipFill>
          <a:blip r:embed="rId2">
            <a:alphaModFix/>
          </a:blip>
          <a:stretch>
            <a:fillRect/>
          </a:stretch>
        </a:blipFill>
        <a:effectLst/>
      </p:bgPr>
    </p:bg>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345282" y="501650"/>
            <a:ext cx="4617243" cy="5583238"/>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FFFFFF"/>
              </a:buClr>
              <a:buSzPts val="3200"/>
              <a:buFont typeface="Arial"/>
              <a:buNone/>
              <a:defRPr sz="2400">
                <a:solidFill>
                  <a:srgbClr val="FFFFFF"/>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209" name="Google Shape;209;p31"/>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pic>
        <p:nvPicPr>
          <p:cNvPr id="210" name="Google Shape;210;p31"/>
          <p:cNvPicPr preferRelativeResize="0"/>
          <p:nvPr/>
        </p:nvPicPr>
        <p:blipFill>
          <a:blip r:embed="rId3">
            <a:alphaModFix/>
          </a:blip>
          <a:stretch>
            <a:fillRect/>
          </a:stretch>
        </p:blipFill>
        <p:spPr>
          <a:xfrm>
            <a:off x="345281" y="6346151"/>
            <a:ext cx="1479432" cy="4641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ivider_9">
  <p:cSld name="divider_9">
    <p:bg>
      <p:bgPr>
        <a:blipFill>
          <a:blip r:embed="rId2">
            <a:alphaModFix/>
          </a:blip>
          <a:stretch>
            <a:fillRect/>
          </a:stretch>
        </a:blipFill>
        <a:effectLst/>
      </p:bgPr>
    </p:bg>
    <p:spTree>
      <p:nvGrpSpPr>
        <p:cNvPr id="1" name="Shape 211"/>
        <p:cNvGrpSpPr/>
        <p:nvPr/>
      </p:nvGrpSpPr>
      <p:grpSpPr>
        <a:xfrm>
          <a:off x="0" y="0"/>
          <a:ext cx="0" cy="0"/>
          <a:chOff x="0" y="0"/>
          <a:chExt cx="0" cy="0"/>
        </a:xfrm>
      </p:grpSpPr>
      <p:sp>
        <p:nvSpPr>
          <p:cNvPr id="212" name="Google Shape;212;p32"/>
          <p:cNvSpPr txBox="1">
            <a:spLocks noGrp="1"/>
          </p:cNvSpPr>
          <p:nvPr>
            <p:ph type="title"/>
          </p:nvPr>
        </p:nvSpPr>
        <p:spPr>
          <a:xfrm>
            <a:off x="345282" y="501650"/>
            <a:ext cx="4617243" cy="5583238"/>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FFFFFF"/>
              </a:buClr>
              <a:buSzPts val="3200"/>
              <a:buFont typeface="Arial"/>
              <a:buNone/>
              <a:defRPr sz="2400">
                <a:solidFill>
                  <a:srgbClr val="FFFFFF"/>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213" name="Google Shape;213;p32"/>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pic>
        <p:nvPicPr>
          <p:cNvPr id="214" name="Google Shape;214;p32"/>
          <p:cNvPicPr preferRelativeResize="0"/>
          <p:nvPr/>
        </p:nvPicPr>
        <p:blipFill>
          <a:blip r:embed="rId3">
            <a:alphaModFix/>
          </a:blip>
          <a:stretch>
            <a:fillRect/>
          </a:stretch>
        </p:blipFill>
        <p:spPr>
          <a:xfrm>
            <a:off x="345281" y="6346151"/>
            <a:ext cx="1479432" cy="4641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ivider_10">
  <p:cSld name="divider_10">
    <p:bg>
      <p:bgPr>
        <a:blipFill>
          <a:blip r:embed="rId2">
            <a:alphaModFix/>
          </a:blip>
          <a:stretch>
            <a:fillRect/>
          </a:stretch>
        </a:blipFill>
        <a:effectLst/>
      </p:bgPr>
    </p:bg>
    <p:spTree>
      <p:nvGrpSpPr>
        <p:cNvPr id="1" name="Shape 215"/>
        <p:cNvGrpSpPr/>
        <p:nvPr/>
      </p:nvGrpSpPr>
      <p:grpSpPr>
        <a:xfrm>
          <a:off x="0" y="0"/>
          <a:ext cx="0" cy="0"/>
          <a:chOff x="0" y="0"/>
          <a:chExt cx="0" cy="0"/>
        </a:xfrm>
      </p:grpSpPr>
      <p:sp>
        <p:nvSpPr>
          <p:cNvPr id="216" name="Google Shape;216;p33"/>
          <p:cNvSpPr txBox="1">
            <a:spLocks noGrp="1"/>
          </p:cNvSpPr>
          <p:nvPr>
            <p:ph type="title"/>
          </p:nvPr>
        </p:nvSpPr>
        <p:spPr>
          <a:xfrm>
            <a:off x="345282" y="501650"/>
            <a:ext cx="4617243" cy="5583238"/>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000000"/>
              </a:buClr>
              <a:buSzPts val="3200"/>
              <a:buFont typeface="Arial"/>
              <a:buNone/>
              <a:defRPr sz="2400">
                <a:solidFill>
                  <a:srgbClr val="000000"/>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217" name="Google Shape;217;p33"/>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pic>
        <p:nvPicPr>
          <p:cNvPr id="218" name="Google Shape;218;p33"/>
          <p:cNvPicPr preferRelativeResize="0"/>
          <p:nvPr/>
        </p:nvPicPr>
        <p:blipFill>
          <a:blip r:embed="rId3">
            <a:alphaModFix/>
          </a:blip>
          <a:stretch>
            <a:fillRect/>
          </a:stretch>
        </p:blipFill>
        <p:spPr>
          <a:xfrm>
            <a:off x="345281" y="6346151"/>
            <a:ext cx="1479432" cy="4641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vider_11">
  <p:cSld name="divider_11">
    <p:bg>
      <p:bgPr>
        <a:blipFill>
          <a:blip r:embed="rId2">
            <a:alphaModFix/>
          </a:blip>
          <a:stretch>
            <a:fillRect/>
          </a:stretch>
        </a:blipFill>
        <a:effectLst/>
      </p:bgPr>
    </p:bg>
    <p:spTree>
      <p:nvGrpSpPr>
        <p:cNvPr id="1" name="Shape 219"/>
        <p:cNvGrpSpPr/>
        <p:nvPr/>
      </p:nvGrpSpPr>
      <p:grpSpPr>
        <a:xfrm>
          <a:off x="0" y="0"/>
          <a:ext cx="0" cy="0"/>
          <a:chOff x="0" y="0"/>
          <a:chExt cx="0" cy="0"/>
        </a:xfrm>
      </p:grpSpPr>
      <p:sp>
        <p:nvSpPr>
          <p:cNvPr id="220" name="Google Shape;220;p34"/>
          <p:cNvSpPr txBox="1">
            <a:spLocks noGrp="1"/>
          </p:cNvSpPr>
          <p:nvPr>
            <p:ph type="title"/>
          </p:nvPr>
        </p:nvSpPr>
        <p:spPr>
          <a:xfrm>
            <a:off x="345282" y="501650"/>
            <a:ext cx="4617243" cy="5583238"/>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FFFFFF"/>
              </a:buClr>
              <a:buSzPts val="3200"/>
              <a:buFont typeface="Arial"/>
              <a:buNone/>
              <a:defRPr sz="2400">
                <a:solidFill>
                  <a:srgbClr val="FFFFFF"/>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221" name="Google Shape;221;p34"/>
          <p:cNvSpPr txBox="1">
            <a:spLocks noGrp="1"/>
          </p:cNvSpPr>
          <p:nvPr>
            <p:ph type="sldNum" idx="12"/>
          </p:nvPr>
        </p:nvSpPr>
        <p:spPr>
          <a:xfrm>
            <a:off x="8701087" y="6549301"/>
            <a:ext cx="95175"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pic>
        <p:nvPicPr>
          <p:cNvPr id="222" name="Google Shape;222;p34"/>
          <p:cNvPicPr preferRelativeResize="0"/>
          <p:nvPr/>
        </p:nvPicPr>
        <p:blipFill>
          <a:blip r:embed="rId3">
            <a:alphaModFix/>
          </a:blip>
          <a:stretch>
            <a:fillRect/>
          </a:stretch>
        </p:blipFill>
        <p:spPr>
          <a:xfrm>
            <a:off x="345281" y="6346151"/>
            <a:ext cx="1479432" cy="4641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3"/>
        <p:cNvGrpSpPr/>
        <p:nvPr/>
      </p:nvGrpSpPr>
      <p:grpSpPr>
        <a:xfrm>
          <a:off x="0" y="0"/>
          <a:ext cx="0" cy="0"/>
          <a:chOff x="0" y="0"/>
          <a:chExt cx="0" cy="0"/>
        </a:xfrm>
      </p:grpSpPr>
      <p:sp>
        <p:nvSpPr>
          <p:cNvPr id="224" name="Google Shape;224;p35"/>
          <p:cNvSpPr txBox="1">
            <a:spLocks noGrp="1"/>
          </p:cNvSpPr>
          <p:nvPr>
            <p:ph type="title"/>
          </p:nvPr>
        </p:nvSpPr>
        <p:spPr>
          <a:xfrm>
            <a:off x="275081" y="285953"/>
            <a:ext cx="3401775" cy="346249"/>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3000"/>
              <a:buNone/>
              <a:defRPr sz="2250" b="0" i="0">
                <a:solidFill>
                  <a:srgbClr val="0071C5"/>
                </a:solidFill>
                <a:latin typeface="Quattrocento Sans"/>
                <a:ea typeface="Quattrocento Sans"/>
                <a:cs typeface="Quattrocento Sans"/>
                <a:sym typeface="Quattrocento San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5" name="Google Shape;225;p35"/>
          <p:cNvSpPr txBox="1">
            <a:spLocks noGrp="1"/>
          </p:cNvSpPr>
          <p:nvPr>
            <p:ph type="body" idx="1"/>
          </p:nvPr>
        </p:nvSpPr>
        <p:spPr>
          <a:xfrm>
            <a:off x="457438" y="1577340"/>
            <a:ext cx="8233875" cy="341119"/>
          </a:xfrm>
          <a:prstGeom prst="rect">
            <a:avLst/>
          </a:prstGeom>
          <a:noFill/>
          <a:ln>
            <a:noFill/>
          </a:ln>
        </p:spPr>
        <p:txBody>
          <a:bodyPr spcFirstLastPara="1" wrap="square" lIns="0" tIns="0" rIns="0" bIns="0" anchor="t" anchorCtr="0">
            <a:spAutoFit/>
          </a:bodyPr>
          <a:lstStyle>
            <a:lvl1pPr marL="342900" lvl="0" indent="-171450" algn="l" rtl="0">
              <a:spcBef>
                <a:spcPts val="450"/>
              </a:spcBef>
              <a:spcAft>
                <a:spcPts val="0"/>
              </a:spcAft>
              <a:buSzPts val="1800"/>
              <a:buNone/>
              <a:defRPr/>
            </a:lvl1pPr>
            <a:lvl2pPr marL="685800" lvl="1" indent="-171450" algn="l" rtl="0">
              <a:spcBef>
                <a:spcPts val="450"/>
              </a:spcBef>
              <a:spcAft>
                <a:spcPts val="0"/>
              </a:spcAft>
              <a:buSzPts val="1800"/>
              <a:buNone/>
              <a:defRPr/>
            </a:lvl2pPr>
            <a:lvl3pPr marL="1028700" lvl="2" indent="-171450" algn="l" rtl="0">
              <a:spcBef>
                <a:spcPts val="450"/>
              </a:spcBef>
              <a:spcAft>
                <a:spcPts val="0"/>
              </a:spcAft>
              <a:buSzPts val="1800"/>
              <a:buNone/>
              <a:defRPr/>
            </a:lvl3pPr>
            <a:lvl4pPr marL="1371600" lvl="3" indent="-171450" algn="l" rtl="0">
              <a:spcBef>
                <a:spcPts val="450"/>
              </a:spcBef>
              <a:spcAft>
                <a:spcPts val="0"/>
              </a:spcAft>
              <a:buSzPts val="1800"/>
              <a:buNone/>
              <a:defRPr/>
            </a:lvl4pPr>
            <a:lvl5pPr marL="1714500" lvl="4" indent="-171450" algn="l" rtl="0">
              <a:spcBef>
                <a:spcPts val="450"/>
              </a:spcBef>
              <a:spcAft>
                <a:spcPts val="0"/>
              </a:spcAft>
              <a:buSzPts val="1800"/>
              <a:buNone/>
              <a:defRPr/>
            </a:lvl5pPr>
            <a:lvl6pPr marL="2057400" lvl="5" indent="-171450" algn="l" rtl="0">
              <a:spcBef>
                <a:spcPts val="450"/>
              </a:spcBef>
              <a:spcAft>
                <a:spcPts val="0"/>
              </a:spcAft>
              <a:buSzPts val="1800"/>
              <a:buNone/>
              <a:defRPr/>
            </a:lvl6pPr>
            <a:lvl7pPr marL="2400300" lvl="6" indent="-171450" algn="l" rtl="0">
              <a:spcBef>
                <a:spcPts val="450"/>
              </a:spcBef>
              <a:spcAft>
                <a:spcPts val="0"/>
              </a:spcAft>
              <a:buSzPts val="1800"/>
              <a:buNone/>
              <a:defRPr/>
            </a:lvl7pPr>
            <a:lvl8pPr marL="2743200" lvl="7" indent="-171450" algn="l" rtl="0">
              <a:spcBef>
                <a:spcPts val="450"/>
              </a:spcBef>
              <a:spcAft>
                <a:spcPts val="0"/>
              </a:spcAft>
              <a:buSzPts val="1800"/>
              <a:buNone/>
              <a:defRPr/>
            </a:lvl8pPr>
            <a:lvl9pPr marL="3086100" lvl="8" indent="-171450" algn="l" rtl="0">
              <a:spcBef>
                <a:spcPts val="450"/>
              </a:spcBef>
              <a:spcAft>
                <a:spcPts val="0"/>
              </a:spcAft>
              <a:buSzPts val="1800"/>
              <a:buNone/>
              <a:defRPr/>
            </a:lvl9pPr>
          </a:lstStyle>
          <a:p>
            <a:endParaRPr/>
          </a:p>
        </p:txBody>
      </p:sp>
      <p:sp>
        <p:nvSpPr>
          <p:cNvPr id="226" name="Google Shape;226;p35"/>
          <p:cNvSpPr txBox="1">
            <a:spLocks noGrp="1"/>
          </p:cNvSpPr>
          <p:nvPr>
            <p:ph type="ftr" idx="11"/>
          </p:nvPr>
        </p:nvSpPr>
        <p:spPr>
          <a:xfrm>
            <a:off x="3110579" y="6377940"/>
            <a:ext cx="2927700" cy="215444"/>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7" name="Google Shape;227;p35"/>
          <p:cNvSpPr txBox="1">
            <a:spLocks noGrp="1"/>
          </p:cNvSpPr>
          <p:nvPr>
            <p:ph type="dt" idx="10"/>
          </p:nvPr>
        </p:nvSpPr>
        <p:spPr>
          <a:xfrm>
            <a:off x="457438" y="6377940"/>
            <a:ext cx="2104200" cy="215444"/>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8" name="Google Shape;228;p35"/>
          <p:cNvSpPr txBox="1">
            <a:spLocks noGrp="1"/>
          </p:cNvSpPr>
          <p:nvPr>
            <p:ph type="sldNum" idx="12"/>
          </p:nvPr>
        </p:nvSpPr>
        <p:spPr>
          <a:xfrm>
            <a:off x="6587109" y="6377941"/>
            <a:ext cx="2104200" cy="92333"/>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ext Styles instructions">
  <p:cSld name="Text Styles instructions">
    <p:bg>
      <p:bgPr>
        <a:solidFill>
          <a:srgbClr val="FFFFFF"/>
        </a:solidFill>
        <a:effectLst/>
      </p:bgPr>
    </p:bg>
    <p:spTree>
      <p:nvGrpSpPr>
        <p:cNvPr id="1" name="Shape 35"/>
        <p:cNvGrpSpPr/>
        <p:nvPr/>
      </p:nvGrpSpPr>
      <p:grpSpPr>
        <a:xfrm>
          <a:off x="0" y="0"/>
          <a:ext cx="0" cy="0"/>
          <a:chOff x="0" y="0"/>
          <a:chExt cx="0" cy="0"/>
        </a:xfrm>
      </p:grpSpPr>
      <p:sp>
        <p:nvSpPr>
          <p:cNvPr id="36" name="Google Shape;36;p5"/>
          <p:cNvSpPr txBox="1"/>
          <p:nvPr/>
        </p:nvSpPr>
        <p:spPr>
          <a:xfrm>
            <a:off x="6122194" y="1777557"/>
            <a:ext cx="2675335" cy="272125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Preloaded text styles</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675"/>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All approved fonts, sizes, text colors and bullets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are preloaded into the ”list level” arrows. Standard body copy is the default “first level”, and you can switch to other pre-approved styles by clicking through the arrows.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Using the “Bullet” icon is discouraged, as it will default to the built-in PowerPoint indent/bullet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styles and will not make use of the custom indent/bullet styles.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Instead, use the “Decrease/Increase List Level” buttons in the Home tab for all text adjustments to ensure all fonts, colors, sizes remain on brand.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The standard text options are shown to the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left, but different text boxes have different preloaded options depending on the specific layout.</a:t>
            </a:r>
            <a:endParaRPr sz="1200" b="0" i="0" u="none" strike="noStrike" cap="none">
              <a:solidFill>
                <a:srgbClr val="000000"/>
              </a:solidFill>
              <a:latin typeface="Verdana"/>
              <a:ea typeface="Verdana"/>
              <a:cs typeface="Verdana"/>
              <a:sym typeface="Verdana"/>
            </a:endParaRPr>
          </a:p>
        </p:txBody>
      </p:sp>
      <p:grpSp>
        <p:nvGrpSpPr>
          <p:cNvPr id="37" name="Google Shape;37;p5"/>
          <p:cNvGrpSpPr/>
          <p:nvPr/>
        </p:nvGrpSpPr>
        <p:grpSpPr>
          <a:xfrm>
            <a:off x="350044" y="1782057"/>
            <a:ext cx="5062538" cy="1080039"/>
            <a:chOff x="0" y="0"/>
            <a:chExt cx="6750050" cy="1080037"/>
          </a:xfrm>
        </p:grpSpPr>
        <p:pic>
          <p:nvPicPr>
            <p:cNvPr id="38" name="Google Shape;38;p5" descr="Picture 10"/>
            <p:cNvPicPr preferRelativeResize="0"/>
            <p:nvPr/>
          </p:nvPicPr>
          <p:blipFill rotWithShape="1">
            <a:blip r:embed="rId2">
              <a:alphaModFix/>
            </a:blip>
            <a:srcRect/>
            <a:stretch/>
          </p:blipFill>
          <p:spPr>
            <a:xfrm>
              <a:off x="0" y="0"/>
              <a:ext cx="6750050" cy="1080037"/>
            </a:xfrm>
            <a:prstGeom prst="rect">
              <a:avLst/>
            </a:prstGeom>
            <a:noFill/>
            <a:ln>
              <a:noFill/>
            </a:ln>
          </p:spPr>
        </p:pic>
        <p:sp>
          <p:nvSpPr>
            <p:cNvPr id="39" name="Google Shape;39;p5"/>
            <p:cNvSpPr txBox="1"/>
            <p:nvPr/>
          </p:nvSpPr>
          <p:spPr>
            <a:xfrm>
              <a:off x="4693825" y="272124"/>
              <a:ext cx="467333" cy="55395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4000"/>
                <a:buFont typeface="Arial"/>
                <a:buNone/>
              </a:pPr>
              <a:r>
                <a:rPr lang="en-US" sz="3000" b="0" i="0" u="none" strike="noStrike" cap="none">
                  <a:solidFill>
                    <a:srgbClr val="C00000"/>
                  </a:solidFill>
                  <a:latin typeface="Arial"/>
                  <a:ea typeface="Arial"/>
                  <a:cs typeface="Arial"/>
                  <a:sym typeface="Arial"/>
                </a:rPr>
                <a:t>X</a:t>
              </a:r>
              <a:endParaRPr sz="1050"/>
            </a:p>
          </p:txBody>
        </p:sp>
        <p:sp>
          <p:nvSpPr>
            <p:cNvPr id="40" name="Google Shape;40;p5"/>
            <p:cNvSpPr/>
            <p:nvPr/>
          </p:nvSpPr>
          <p:spPr>
            <a:xfrm>
              <a:off x="5364081" y="438385"/>
              <a:ext cx="680255" cy="386671"/>
            </a:xfrm>
            <a:prstGeom prst="ellipse">
              <a:avLst/>
            </a:prstGeom>
            <a:noFill/>
            <a:ln w="38100" cap="flat" cmpd="sng">
              <a:solidFill>
                <a:srgbClr val="C00000"/>
              </a:solidFill>
              <a:prstDash val="solid"/>
              <a:bevel/>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grpSp>
      <p:sp>
        <p:nvSpPr>
          <p:cNvPr id="41" name="Google Shape;41;p5"/>
          <p:cNvSpPr txBox="1"/>
          <p:nvPr/>
        </p:nvSpPr>
        <p:spPr>
          <a:xfrm>
            <a:off x="350044" y="3265735"/>
            <a:ext cx="5060154" cy="2703584"/>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74"/>
              <a:buFont typeface="Arial"/>
              <a:buNone/>
            </a:pPr>
            <a:r>
              <a:rPr lang="en-US" sz="1255" b="0" i="0" u="none" strike="noStrike" cap="none">
                <a:solidFill>
                  <a:srgbClr val="000000"/>
                </a:solidFill>
                <a:latin typeface="Arial"/>
                <a:ea typeface="Arial"/>
                <a:cs typeface="Arial"/>
                <a:sym typeface="Arial"/>
              </a:rPr>
              <a:t>Text level 1 – 18 Arial (body copy)</a:t>
            </a:r>
            <a:endParaRPr sz="1350" b="0" i="0" u="none" strike="noStrike" cap="none">
              <a:solidFill>
                <a:srgbClr val="000000"/>
              </a:solidFill>
              <a:latin typeface="Verdana"/>
              <a:ea typeface="Verdana"/>
              <a:cs typeface="Verdana"/>
              <a:sym typeface="Verdana"/>
            </a:endParaRPr>
          </a:p>
          <a:p>
            <a:pPr marL="0" marR="0" lvl="1" indent="0" algn="l" rtl="0">
              <a:lnSpc>
                <a:spcPct val="100000"/>
              </a:lnSpc>
              <a:spcBef>
                <a:spcPts val="375"/>
              </a:spcBef>
              <a:spcAft>
                <a:spcPts val="0"/>
              </a:spcAft>
              <a:buClr>
                <a:schemeClr val="accent1"/>
              </a:buClr>
              <a:buSzPts val="1674"/>
              <a:buFont typeface="Arial"/>
              <a:buNone/>
            </a:pPr>
            <a:r>
              <a:rPr lang="en-US" sz="1255" b="1" i="0" u="none" strike="noStrike" cap="none">
                <a:solidFill>
                  <a:schemeClr val="accent1"/>
                </a:solidFill>
                <a:latin typeface="Arial"/>
                <a:ea typeface="Arial"/>
                <a:cs typeface="Arial"/>
                <a:sym typeface="Arial"/>
              </a:rPr>
              <a:t>Text level 2 – 18 Arial Bold (body subhead)</a:t>
            </a:r>
            <a:endParaRPr sz="1350" b="0" i="0" u="none" strike="noStrike" cap="none">
              <a:solidFill>
                <a:srgbClr val="000000"/>
              </a:solidFill>
              <a:latin typeface="Verdana"/>
              <a:ea typeface="Verdana"/>
              <a:cs typeface="Verdana"/>
              <a:sym typeface="Verdana"/>
            </a:endParaRPr>
          </a:p>
          <a:p>
            <a:pPr marL="199310" marR="0" lvl="2" indent="-199310" algn="l" rtl="0">
              <a:lnSpc>
                <a:spcPct val="100000"/>
              </a:lnSpc>
              <a:spcBef>
                <a:spcPts val="375"/>
              </a:spcBef>
              <a:spcAft>
                <a:spcPts val="0"/>
              </a:spcAft>
              <a:buClr>
                <a:srgbClr val="000000"/>
              </a:buClr>
              <a:buSzPts val="1674"/>
              <a:buFont typeface="Arial"/>
              <a:buChar char="•"/>
            </a:pPr>
            <a:r>
              <a:rPr lang="en-US" sz="1255" b="0" i="0" u="none" strike="noStrike" cap="none">
                <a:solidFill>
                  <a:srgbClr val="000000"/>
                </a:solidFill>
                <a:latin typeface="Arial"/>
                <a:ea typeface="Arial"/>
                <a:cs typeface="Arial"/>
                <a:sym typeface="Arial"/>
              </a:rPr>
              <a:t>Text level 3 – 18 Arial (Bullet 1)</a:t>
            </a:r>
            <a:endParaRPr sz="1350" b="0" i="0" u="none" strike="noStrike" cap="none">
              <a:solidFill>
                <a:srgbClr val="000000"/>
              </a:solidFill>
              <a:latin typeface="Verdana"/>
              <a:ea typeface="Verdana"/>
              <a:cs typeface="Verdana"/>
              <a:sym typeface="Verdana"/>
            </a:endParaRPr>
          </a:p>
          <a:p>
            <a:pPr marL="396407" marR="0" lvl="3" indent="-199310" algn="l" rtl="0">
              <a:lnSpc>
                <a:spcPct val="100000"/>
              </a:lnSpc>
              <a:spcBef>
                <a:spcPts val="375"/>
              </a:spcBef>
              <a:spcAft>
                <a:spcPts val="0"/>
              </a:spcAft>
              <a:buClr>
                <a:srgbClr val="000000"/>
              </a:buClr>
              <a:buSzPts val="1488"/>
              <a:buFont typeface="Arial"/>
              <a:buChar char="•"/>
            </a:pPr>
            <a:r>
              <a:rPr lang="en-US" sz="1116" b="0" i="0" u="none" strike="noStrike" cap="none">
                <a:solidFill>
                  <a:srgbClr val="000000"/>
                </a:solidFill>
                <a:latin typeface="Arial"/>
                <a:ea typeface="Arial"/>
                <a:cs typeface="Arial"/>
                <a:sym typeface="Arial"/>
              </a:rPr>
              <a:t>Text level 4 – 16 Arial (Bullet 2)</a:t>
            </a:r>
            <a:endParaRPr sz="1350" b="0" i="0" u="none" strike="noStrike" cap="none">
              <a:solidFill>
                <a:srgbClr val="000000"/>
              </a:solidFill>
              <a:latin typeface="Verdana"/>
              <a:ea typeface="Verdana"/>
              <a:cs typeface="Verdana"/>
              <a:sym typeface="Verdana"/>
            </a:endParaRPr>
          </a:p>
          <a:p>
            <a:pPr marL="593148" marR="0" lvl="4" indent="-197715" algn="l" rtl="0">
              <a:lnSpc>
                <a:spcPct val="100000"/>
              </a:lnSpc>
              <a:spcBef>
                <a:spcPts val="375"/>
              </a:spcBef>
              <a:spcAft>
                <a:spcPts val="0"/>
              </a:spcAft>
              <a:buClr>
                <a:srgbClr val="000000"/>
              </a:buClr>
              <a:buSzPts val="1488"/>
              <a:buFont typeface="Arial"/>
              <a:buChar char="•"/>
            </a:pPr>
            <a:r>
              <a:rPr lang="en-US" sz="1116" b="0" i="0" u="none" strike="noStrike" cap="none">
                <a:solidFill>
                  <a:srgbClr val="000000"/>
                </a:solidFill>
                <a:latin typeface="Arial"/>
                <a:ea typeface="Arial"/>
                <a:cs typeface="Arial"/>
                <a:sym typeface="Arial"/>
              </a:rPr>
              <a:t>Text level 5 – 16 Arial (Bullet 3)</a:t>
            </a:r>
            <a:endParaRPr sz="1350" b="0" i="0" u="none" strike="noStrike" cap="none">
              <a:solidFill>
                <a:srgbClr val="000000"/>
              </a:solidFill>
              <a:latin typeface="Verdana"/>
              <a:ea typeface="Verdana"/>
              <a:cs typeface="Verdana"/>
              <a:sym typeface="Verdana"/>
            </a:endParaRPr>
          </a:p>
          <a:p>
            <a:pPr marL="197716" marR="0" lvl="5" indent="-197716" algn="l" rtl="0">
              <a:lnSpc>
                <a:spcPct val="100000"/>
              </a:lnSpc>
              <a:spcBef>
                <a:spcPts val="375"/>
              </a:spcBef>
              <a:spcAft>
                <a:spcPts val="0"/>
              </a:spcAft>
              <a:buClr>
                <a:srgbClr val="000000"/>
              </a:buClr>
              <a:buSzPts val="1674"/>
              <a:buFont typeface="Arial"/>
              <a:buAutoNum type="arabicPeriod"/>
            </a:pPr>
            <a:r>
              <a:rPr lang="en-US" sz="1255" b="0" i="0" u="none" strike="noStrike" cap="none">
                <a:solidFill>
                  <a:srgbClr val="000000"/>
                </a:solidFill>
                <a:latin typeface="Arial"/>
                <a:ea typeface="Arial"/>
                <a:cs typeface="Arial"/>
                <a:sym typeface="Arial"/>
              </a:rPr>
              <a:t>Text level 6 – 18 Arial (Number 1)</a:t>
            </a:r>
            <a:endParaRPr sz="1350" b="0" i="0" u="none" strike="noStrike" cap="none">
              <a:solidFill>
                <a:srgbClr val="000000"/>
              </a:solidFill>
              <a:latin typeface="Verdana"/>
              <a:ea typeface="Verdana"/>
              <a:cs typeface="Verdana"/>
              <a:sym typeface="Verdana"/>
            </a:endParaRPr>
          </a:p>
          <a:p>
            <a:pPr marL="395432" marR="0" lvl="6" indent="-197716" algn="l" rtl="0">
              <a:lnSpc>
                <a:spcPct val="100000"/>
              </a:lnSpc>
              <a:spcBef>
                <a:spcPts val="375"/>
              </a:spcBef>
              <a:spcAft>
                <a:spcPts val="0"/>
              </a:spcAft>
              <a:buClr>
                <a:srgbClr val="000000"/>
              </a:buClr>
              <a:buSzPts val="1488"/>
              <a:buFont typeface="Arial"/>
              <a:buAutoNum type="arabicPeriod"/>
            </a:pPr>
            <a:r>
              <a:rPr lang="en-US" sz="1116" b="0" i="0" u="none" strike="noStrike" cap="none">
                <a:solidFill>
                  <a:srgbClr val="000000"/>
                </a:solidFill>
                <a:latin typeface="Arial"/>
                <a:ea typeface="Arial"/>
                <a:cs typeface="Arial"/>
                <a:sym typeface="Arial"/>
              </a:rPr>
              <a:t>Text level 7 – 16 Arial (Number 2)</a:t>
            </a:r>
            <a:endParaRPr sz="1350" b="0" i="0" u="none" strike="noStrike" cap="none">
              <a:solidFill>
                <a:srgbClr val="000000"/>
              </a:solidFill>
              <a:latin typeface="Verdana"/>
              <a:ea typeface="Verdana"/>
              <a:cs typeface="Verdana"/>
              <a:sym typeface="Verdana"/>
            </a:endParaRPr>
          </a:p>
          <a:p>
            <a:pPr marL="197716" marR="0" lvl="2" indent="-111991" algn="l" rtl="0">
              <a:lnSpc>
                <a:spcPct val="100000"/>
              </a:lnSpc>
              <a:spcBef>
                <a:spcPts val="375"/>
              </a:spcBef>
              <a:spcAft>
                <a:spcPts val="0"/>
              </a:spcAft>
              <a:buClr>
                <a:srgbClr val="000000"/>
              </a:buClr>
              <a:buSzPts val="1800"/>
              <a:buFont typeface="Arial"/>
              <a:buNone/>
            </a:pPr>
            <a:endParaRPr sz="1350" b="0" i="0" u="none" strike="noStrike" cap="none">
              <a:solidFill>
                <a:srgbClr val="000000"/>
              </a:solidFill>
              <a:latin typeface="Verdana"/>
              <a:ea typeface="Verdana"/>
              <a:cs typeface="Verdana"/>
              <a:sym typeface="Verdana"/>
            </a:endParaRPr>
          </a:p>
        </p:txBody>
      </p:sp>
      <p:sp>
        <p:nvSpPr>
          <p:cNvPr id="42" name="Google Shape;42;p5"/>
          <p:cNvSpPr txBox="1"/>
          <p:nvPr/>
        </p:nvSpPr>
        <p:spPr>
          <a:xfrm>
            <a:off x="350044" y="609650"/>
            <a:ext cx="5772150" cy="692497"/>
          </a:xfrm>
          <a:prstGeom prst="rect">
            <a:avLst/>
          </a:prstGeom>
          <a:noFill/>
          <a:ln>
            <a:noFill/>
          </a:ln>
        </p:spPr>
        <p:txBody>
          <a:bodyPr spcFirstLastPara="1" wrap="square" lIns="0" tIns="0" rIns="0" bIns="0" anchor="ctr" anchorCtr="0">
            <a:spAutoFit/>
          </a:bodyPr>
          <a:lstStyle/>
          <a:p>
            <a:pPr marL="2743200" marR="0" lvl="0" indent="-2743200" algn="l" rtl="0">
              <a:lnSpc>
                <a:spcPct val="100000"/>
              </a:lnSpc>
              <a:spcBef>
                <a:spcPts val="0"/>
              </a:spcBef>
              <a:spcAft>
                <a:spcPts val="0"/>
              </a:spcAft>
              <a:buClr>
                <a:schemeClr val="accent2"/>
              </a:buClr>
              <a:buSzPts val="3000"/>
              <a:buFont typeface="Arial"/>
              <a:buNone/>
            </a:pPr>
            <a:r>
              <a:rPr lang="en-US" sz="2250" b="1" i="0" u="none" strike="noStrike" cap="none">
                <a:solidFill>
                  <a:schemeClr val="accent2"/>
                </a:solidFill>
                <a:latin typeface="Arial"/>
                <a:ea typeface="Arial"/>
                <a:cs typeface="Arial"/>
                <a:sym typeface="Arial"/>
              </a:rPr>
              <a:t>Instructions: </a:t>
            </a:r>
            <a:br>
              <a:rPr lang="en-US" sz="2250" b="1" i="0" u="none" strike="noStrike" cap="none">
                <a:solidFill>
                  <a:schemeClr val="accent2"/>
                </a:solidFill>
                <a:latin typeface="Arial"/>
                <a:ea typeface="Arial"/>
                <a:cs typeface="Arial"/>
                <a:sym typeface="Arial"/>
              </a:rPr>
            </a:br>
            <a:r>
              <a:rPr lang="en-US" sz="2250" b="1" i="0" u="none" strike="noStrike" cap="none">
                <a:solidFill>
                  <a:schemeClr val="accent2"/>
                </a:solidFill>
                <a:latin typeface="Arial"/>
                <a:ea typeface="Arial"/>
                <a:cs typeface="Arial"/>
                <a:sym typeface="Arial"/>
              </a:rPr>
              <a:t>Preloaded text styles</a:t>
            </a:r>
            <a:endParaRPr sz="1050"/>
          </a:p>
        </p:txBody>
      </p:sp>
      <p:sp>
        <p:nvSpPr>
          <p:cNvPr id="43" name="Google Shape;43;p5"/>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pic>
        <p:nvPicPr>
          <p:cNvPr id="44" name="Google Shape;44;p5"/>
          <p:cNvPicPr preferRelativeResize="0"/>
          <p:nvPr/>
        </p:nvPicPr>
        <p:blipFill>
          <a:blip r:embed="rId3">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Grid System instructions">
  <p:cSld name="Grid System instructions">
    <p:bg>
      <p:bgPr>
        <a:solidFill>
          <a:srgbClr val="FFFFFF"/>
        </a:solidFill>
        <a:effectLst/>
      </p:bgPr>
    </p:bg>
    <p:spTree>
      <p:nvGrpSpPr>
        <p:cNvPr id="1" name="Shape 45"/>
        <p:cNvGrpSpPr/>
        <p:nvPr/>
      </p:nvGrpSpPr>
      <p:grpSpPr>
        <a:xfrm>
          <a:off x="0" y="0"/>
          <a:ext cx="0" cy="0"/>
          <a:chOff x="0" y="0"/>
          <a:chExt cx="0" cy="0"/>
        </a:xfrm>
      </p:grpSpPr>
      <p:sp>
        <p:nvSpPr>
          <p:cNvPr id="46" name="Google Shape;46;p6"/>
          <p:cNvSpPr txBox="1"/>
          <p:nvPr/>
        </p:nvSpPr>
        <p:spPr>
          <a:xfrm>
            <a:off x="6122194" y="1795844"/>
            <a:ext cx="2675335" cy="21595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Grid system</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675"/>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A column grid system is established for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your use. When adding your own text boxes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or imagery be sure to build to the grid and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align your elements accordingly. You can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view guides in a PPT document by following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the steps below:</a:t>
            </a:r>
            <a:endParaRPr sz="1200" b="0" i="0" u="none" strike="noStrike" cap="none">
              <a:solidFill>
                <a:srgbClr val="000000"/>
              </a:solidFill>
              <a:latin typeface="Verdana"/>
              <a:ea typeface="Verdana"/>
              <a:cs typeface="Verdana"/>
              <a:sym typeface="Verdana"/>
            </a:endParaRPr>
          </a:p>
          <a:p>
            <a:pPr marL="171450" marR="0" lvl="0" indent="-171450" algn="l" rtl="0">
              <a:lnSpc>
                <a:spcPct val="100000"/>
              </a:lnSpc>
              <a:spcBef>
                <a:spcPts val="675"/>
              </a:spcBef>
              <a:spcAft>
                <a:spcPts val="0"/>
              </a:spcAft>
              <a:buClr>
                <a:srgbClr val="000000"/>
              </a:buClr>
              <a:buSzPts val="1200"/>
              <a:buFont typeface="Arial"/>
              <a:buAutoNum type="arabicPeriod"/>
            </a:pPr>
            <a:r>
              <a:rPr lang="en-US" sz="900" b="0" i="0" u="none" strike="noStrike" cap="none">
                <a:solidFill>
                  <a:srgbClr val="000000"/>
                </a:solidFill>
                <a:latin typeface="Arial"/>
                <a:ea typeface="Arial"/>
                <a:cs typeface="Arial"/>
                <a:sym typeface="Arial"/>
              </a:rPr>
              <a:t>At the top of the screen, go to the PowerPoint “View” tab.</a:t>
            </a:r>
            <a:endParaRPr sz="1200" b="0" i="0" u="none" strike="noStrike" cap="none">
              <a:solidFill>
                <a:srgbClr val="000000"/>
              </a:solidFill>
              <a:latin typeface="Verdana"/>
              <a:ea typeface="Verdana"/>
              <a:cs typeface="Verdana"/>
              <a:sym typeface="Verdana"/>
            </a:endParaRPr>
          </a:p>
          <a:p>
            <a:pPr marL="171450" marR="0" lvl="0" indent="-171450" algn="l" rtl="0">
              <a:lnSpc>
                <a:spcPct val="100000"/>
              </a:lnSpc>
              <a:spcBef>
                <a:spcPts val="675"/>
              </a:spcBef>
              <a:spcAft>
                <a:spcPts val="0"/>
              </a:spcAft>
              <a:buClr>
                <a:srgbClr val="000000"/>
              </a:buClr>
              <a:buSzPts val="1200"/>
              <a:buFont typeface="Arial"/>
              <a:buAutoNum type="arabicPeriod"/>
            </a:pPr>
            <a:r>
              <a:rPr lang="en-US" sz="900" b="0" i="0" u="none" strike="noStrike" cap="none">
                <a:solidFill>
                  <a:srgbClr val="000000"/>
                </a:solidFill>
                <a:latin typeface="Arial"/>
                <a:ea typeface="Arial"/>
                <a:cs typeface="Arial"/>
                <a:sym typeface="Arial"/>
              </a:rPr>
              <a:t>Check the box for “Guides” to turn guides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on and off.</a:t>
            </a:r>
            <a:endParaRPr sz="1200" b="0" i="0" u="none" strike="noStrike" cap="none">
              <a:solidFill>
                <a:srgbClr val="000000"/>
              </a:solidFill>
              <a:latin typeface="Verdana"/>
              <a:ea typeface="Verdana"/>
              <a:cs typeface="Verdana"/>
              <a:sym typeface="Verdana"/>
            </a:endParaRPr>
          </a:p>
          <a:p>
            <a:pPr marL="171450" marR="0" lvl="0" indent="-171450" algn="l" rtl="0">
              <a:lnSpc>
                <a:spcPct val="100000"/>
              </a:lnSpc>
              <a:spcBef>
                <a:spcPts val="675"/>
              </a:spcBef>
              <a:spcAft>
                <a:spcPts val="0"/>
              </a:spcAft>
              <a:buClr>
                <a:srgbClr val="000000"/>
              </a:buClr>
              <a:buSzPts val="1200"/>
              <a:buFont typeface="Arial"/>
              <a:buAutoNum type="arabicPeriod"/>
            </a:pPr>
            <a:r>
              <a:rPr lang="en-US" sz="900" b="0" i="0" u="none" strike="noStrike" cap="none">
                <a:solidFill>
                  <a:srgbClr val="000000"/>
                </a:solidFill>
                <a:latin typeface="Arial"/>
                <a:ea typeface="Arial"/>
                <a:cs typeface="Arial"/>
                <a:sym typeface="Arial"/>
              </a:rPr>
              <a:t>Delete this Instructions page when content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layout is complete.</a:t>
            </a:r>
            <a:endParaRPr sz="1200" b="0" i="0" u="none" strike="noStrike" cap="none">
              <a:solidFill>
                <a:srgbClr val="000000"/>
              </a:solidFill>
              <a:latin typeface="Verdana"/>
              <a:ea typeface="Verdana"/>
              <a:cs typeface="Verdana"/>
              <a:sym typeface="Verdana"/>
            </a:endParaRPr>
          </a:p>
        </p:txBody>
      </p:sp>
      <p:grpSp>
        <p:nvGrpSpPr>
          <p:cNvPr id="47" name="Google Shape;47;p6"/>
          <p:cNvGrpSpPr/>
          <p:nvPr/>
        </p:nvGrpSpPr>
        <p:grpSpPr>
          <a:xfrm>
            <a:off x="360109" y="1805735"/>
            <a:ext cx="5540087" cy="4149476"/>
            <a:chOff x="0" y="0"/>
            <a:chExt cx="7386781" cy="4149474"/>
          </a:xfrm>
        </p:grpSpPr>
        <p:sp>
          <p:nvSpPr>
            <p:cNvPr id="48" name="Google Shape;48;p6"/>
            <p:cNvSpPr/>
            <p:nvPr/>
          </p:nvSpPr>
          <p:spPr>
            <a:xfrm>
              <a:off x="0" y="0"/>
              <a:ext cx="7386781" cy="4149474"/>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pic>
          <p:nvPicPr>
            <p:cNvPr id="49" name="Google Shape;49;p6" descr="image23.png"/>
            <p:cNvPicPr preferRelativeResize="0"/>
            <p:nvPr/>
          </p:nvPicPr>
          <p:blipFill rotWithShape="1">
            <a:blip r:embed="rId2">
              <a:alphaModFix/>
            </a:blip>
            <a:srcRect/>
            <a:stretch/>
          </p:blipFill>
          <p:spPr>
            <a:xfrm>
              <a:off x="0" y="0"/>
              <a:ext cx="7386781" cy="4149474"/>
            </a:xfrm>
            <a:prstGeom prst="rect">
              <a:avLst/>
            </a:prstGeom>
            <a:noFill/>
            <a:ln w="9525" cap="flat" cmpd="sng">
              <a:solidFill>
                <a:srgbClr val="000000"/>
              </a:solidFill>
              <a:prstDash val="solid"/>
              <a:round/>
              <a:headEnd type="none" w="sm" len="sm"/>
              <a:tailEnd type="none" w="sm" len="sm"/>
            </a:ln>
          </p:spPr>
        </p:pic>
      </p:grpSp>
      <p:sp>
        <p:nvSpPr>
          <p:cNvPr id="50" name="Google Shape;50;p6"/>
          <p:cNvSpPr txBox="1"/>
          <p:nvPr/>
        </p:nvSpPr>
        <p:spPr>
          <a:xfrm>
            <a:off x="350044" y="609650"/>
            <a:ext cx="5560219" cy="692497"/>
          </a:xfrm>
          <a:prstGeom prst="rect">
            <a:avLst/>
          </a:prstGeom>
          <a:noFill/>
          <a:ln>
            <a:noFill/>
          </a:ln>
        </p:spPr>
        <p:txBody>
          <a:bodyPr spcFirstLastPara="1" wrap="square" lIns="0" tIns="0" rIns="0" bIns="0" anchor="ctr" anchorCtr="0">
            <a:spAutoFit/>
          </a:bodyPr>
          <a:lstStyle/>
          <a:p>
            <a:pPr marL="2743200" marR="0" lvl="0" indent="-2743200" algn="l" rtl="0">
              <a:lnSpc>
                <a:spcPct val="100000"/>
              </a:lnSpc>
              <a:spcBef>
                <a:spcPts val="0"/>
              </a:spcBef>
              <a:spcAft>
                <a:spcPts val="0"/>
              </a:spcAft>
              <a:buClr>
                <a:schemeClr val="accent2"/>
              </a:buClr>
              <a:buSzPts val="3000"/>
              <a:buFont typeface="Arial"/>
              <a:buNone/>
            </a:pPr>
            <a:r>
              <a:rPr lang="en-US" sz="2250" b="1" i="0" u="none" strike="noStrike" cap="none">
                <a:solidFill>
                  <a:schemeClr val="accent2"/>
                </a:solidFill>
                <a:latin typeface="Arial"/>
                <a:ea typeface="Arial"/>
                <a:cs typeface="Arial"/>
                <a:sym typeface="Arial"/>
              </a:rPr>
              <a:t>Instructions: </a:t>
            </a:r>
            <a:br>
              <a:rPr lang="en-US" sz="2250" b="1" i="0" u="none" strike="noStrike" cap="none">
                <a:solidFill>
                  <a:schemeClr val="accent2"/>
                </a:solidFill>
                <a:latin typeface="Arial"/>
                <a:ea typeface="Arial"/>
                <a:cs typeface="Arial"/>
                <a:sym typeface="Arial"/>
              </a:rPr>
            </a:br>
            <a:r>
              <a:rPr lang="en-US" sz="2250" b="1" i="0" u="none" strike="noStrike" cap="none">
                <a:solidFill>
                  <a:schemeClr val="accent2"/>
                </a:solidFill>
                <a:latin typeface="Arial"/>
                <a:ea typeface="Arial"/>
                <a:cs typeface="Arial"/>
                <a:sym typeface="Arial"/>
              </a:rPr>
              <a:t>Grid System</a:t>
            </a:r>
            <a:endParaRPr sz="1050"/>
          </a:p>
        </p:txBody>
      </p:sp>
      <p:sp>
        <p:nvSpPr>
          <p:cNvPr id="51" name="Google Shape;51;p6"/>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pic>
        <p:nvPicPr>
          <p:cNvPr id="52" name="Google Shape;52;p6"/>
          <p:cNvPicPr preferRelativeResize="0"/>
          <p:nvPr/>
        </p:nvPicPr>
        <p:blipFill>
          <a:blip r:embed="rId3">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versions step1 ">
  <p:cSld name="Conversions step1 ">
    <p:bg>
      <p:bgPr>
        <a:solidFill>
          <a:srgbClr val="FFFFFF"/>
        </a:solidFill>
        <a:effectLst/>
      </p:bgPr>
    </p:bg>
    <p:spTree>
      <p:nvGrpSpPr>
        <p:cNvPr id="1" name="Shape 53"/>
        <p:cNvGrpSpPr/>
        <p:nvPr/>
      </p:nvGrpSpPr>
      <p:grpSpPr>
        <a:xfrm>
          <a:off x="0" y="0"/>
          <a:ext cx="0" cy="0"/>
          <a:chOff x="0" y="0"/>
          <a:chExt cx="0" cy="0"/>
        </a:xfrm>
      </p:grpSpPr>
      <p:grpSp>
        <p:nvGrpSpPr>
          <p:cNvPr id="54" name="Google Shape;54;p7"/>
          <p:cNvGrpSpPr/>
          <p:nvPr/>
        </p:nvGrpSpPr>
        <p:grpSpPr>
          <a:xfrm>
            <a:off x="6717457" y="1792857"/>
            <a:ext cx="2067818" cy="3042456"/>
            <a:chOff x="0" y="0"/>
            <a:chExt cx="2757090" cy="3042455"/>
          </a:xfrm>
        </p:grpSpPr>
        <p:sp>
          <p:nvSpPr>
            <p:cNvPr id="55" name="Google Shape;55;p7"/>
            <p:cNvSpPr/>
            <p:nvPr/>
          </p:nvSpPr>
          <p:spPr>
            <a:xfrm>
              <a:off x="0" y="0"/>
              <a:ext cx="2757090" cy="3042455"/>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pic>
          <p:nvPicPr>
            <p:cNvPr id="56" name="Google Shape;56;p7" descr="image24.png"/>
            <p:cNvPicPr preferRelativeResize="0"/>
            <p:nvPr/>
          </p:nvPicPr>
          <p:blipFill rotWithShape="1">
            <a:blip r:embed="rId2">
              <a:alphaModFix/>
            </a:blip>
            <a:srcRect l="728" r="48248"/>
            <a:stretch/>
          </p:blipFill>
          <p:spPr>
            <a:xfrm>
              <a:off x="0" y="0"/>
              <a:ext cx="2757090" cy="3042455"/>
            </a:xfrm>
            <a:prstGeom prst="rect">
              <a:avLst/>
            </a:prstGeom>
            <a:noFill/>
            <a:ln w="9525" cap="flat" cmpd="sng">
              <a:solidFill>
                <a:srgbClr val="000000"/>
              </a:solidFill>
              <a:prstDash val="solid"/>
              <a:round/>
              <a:headEnd type="none" w="sm" len="sm"/>
              <a:tailEnd type="none" w="sm" len="sm"/>
            </a:ln>
          </p:spPr>
        </p:pic>
      </p:grpSp>
      <p:sp>
        <p:nvSpPr>
          <p:cNvPr id="57" name="Google Shape;57;p7"/>
          <p:cNvSpPr txBox="1"/>
          <p:nvPr/>
        </p:nvSpPr>
        <p:spPr>
          <a:xfrm>
            <a:off x="350044" y="5065177"/>
            <a:ext cx="3703619"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To convert slides, select, copy, and paste the elements from one PPT presentation to the other. Select your text in the presentation.</a:t>
            </a:r>
            <a:endParaRPr sz="1050"/>
          </a:p>
        </p:txBody>
      </p:sp>
      <p:grpSp>
        <p:nvGrpSpPr>
          <p:cNvPr id="58" name="Google Shape;58;p7"/>
          <p:cNvGrpSpPr/>
          <p:nvPr/>
        </p:nvGrpSpPr>
        <p:grpSpPr>
          <a:xfrm>
            <a:off x="350044" y="1784334"/>
            <a:ext cx="3703619" cy="3050979"/>
            <a:chOff x="0" y="0"/>
            <a:chExt cx="4938158" cy="3050977"/>
          </a:xfrm>
        </p:grpSpPr>
        <p:sp>
          <p:nvSpPr>
            <p:cNvPr id="59" name="Google Shape;59;p7"/>
            <p:cNvSpPr/>
            <p:nvPr/>
          </p:nvSpPr>
          <p:spPr>
            <a:xfrm>
              <a:off x="0" y="0"/>
              <a:ext cx="4938158" cy="3050977"/>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pic>
          <p:nvPicPr>
            <p:cNvPr id="60" name="Google Shape;60;p7" descr="image25.png"/>
            <p:cNvPicPr preferRelativeResize="0"/>
            <p:nvPr/>
          </p:nvPicPr>
          <p:blipFill rotWithShape="1">
            <a:blip r:embed="rId3">
              <a:alphaModFix/>
            </a:blip>
            <a:srcRect/>
            <a:stretch/>
          </p:blipFill>
          <p:spPr>
            <a:xfrm>
              <a:off x="0" y="0"/>
              <a:ext cx="4938158" cy="3050977"/>
            </a:xfrm>
            <a:prstGeom prst="rect">
              <a:avLst/>
            </a:prstGeom>
            <a:noFill/>
            <a:ln w="9525" cap="flat" cmpd="sng">
              <a:solidFill>
                <a:srgbClr val="000000"/>
              </a:solidFill>
              <a:prstDash val="solid"/>
              <a:round/>
              <a:headEnd type="none" w="sm" len="sm"/>
              <a:tailEnd type="none" w="sm" len="sm"/>
            </a:ln>
          </p:spPr>
        </p:pic>
      </p:grpSp>
      <p:grpSp>
        <p:nvGrpSpPr>
          <p:cNvPr id="61" name="Google Shape;61;p7"/>
          <p:cNvGrpSpPr/>
          <p:nvPr/>
        </p:nvGrpSpPr>
        <p:grpSpPr>
          <a:xfrm>
            <a:off x="4372019" y="1792857"/>
            <a:ext cx="2067819" cy="3042456"/>
            <a:chOff x="-1" y="0"/>
            <a:chExt cx="2757091" cy="3042455"/>
          </a:xfrm>
        </p:grpSpPr>
        <p:sp>
          <p:nvSpPr>
            <p:cNvPr id="62" name="Google Shape;62;p7"/>
            <p:cNvSpPr/>
            <p:nvPr/>
          </p:nvSpPr>
          <p:spPr>
            <a:xfrm>
              <a:off x="0" y="0"/>
              <a:ext cx="2757090" cy="3042455"/>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pic>
          <p:nvPicPr>
            <p:cNvPr id="63" name="Google Shape;63;p7" descr="image26.png"/>
            <p:cNvPicPr preferRelativeResize="0"/>
            <p:nvPr/>
          </p:nvPicPr>
          <p:blipFill rotWithShape="1">
            <a:blip r:embed="rId4">
              <a:alphaModFix/>
            </a:blip>
            <a:srcRect r="49144"/>
            <a:stretch/>
          </p:blipFill>
          <p:spPr>
            <a:xfrm>
              <a:off x="-1" y="0"/>
              <a:ext cx="2757091" cy="3042455"/>
            </a:xfrm>
            <a:prstGeom prst="rect">
              <a:avLst/>
            </a:prstGeom>
            <a:noFill/>
            <a:ln w="9525" cap="flat" cmpd="sng">
              <a:solidFill>
                <a:srgbClr val="000000"/>
              </a:solidFill>
              <a:prstDash val="solid"/>
              <a:round/>
              <a:headEnd type="none" w="sm" len="sm"/>
              <a:tailEnd type="none" w="sm" len="sm"/>
            </a:ln>
          </p:spPr>
        </p:pic>
      </p:grpSp>
      <p:sp>
        <p:nvSpPr>
          <p:cNvPr id="64" name="Google Shape;64;p7"/>
          <p:cNvSpPr txBox="1"/>
          <p:nvPr/>
        </p:nvSpPr>
        <p:spPr>
          <a:xfrm>
            <a:off x="4372020" y="5065177"/>
            <a:ext cx="2067817" cy="4154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In the new template, paste the content into the desired text box, and click on the format tab.</a:t>
            </a:r>
            <a:endParaRPr sz="1050"/>
          </a:p>
        </p:txBody>
      </p:sp>
      <p:sp>
        <p:nvSpPr>
          <p:cNvPr id="65" name="Google Shape;65;p7"/>
          <p:cNvSpPr/>
          <p:nvPr/>
        </p:nvSpPr>
        <p:spPr>
          <a:xfrm>
            <a:off x="4416761" y="3932110"/>
            <a:ext cx="381685" cy="498665"/>
          </a:xfrm>
          <a:prstGeom prst="ellipse">
            <a:avLst/>
          </a:prstGeom>
          <a:noFill/>
          <a:ln w="38100" cap="flat" cmpd="sng">
            <a:solidFill>
              <a:srgbClr val="C00000"/>
            </a:solidFill>
            <a:prstDash val="solid"/>
            <a:bevel/>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pic>
        <p:nvPicPr>
          <p:cNvPr id="66" name="Google Shape;66;p7" descr="Picture 13"/>
          <p:cNvPicPr preferRelativeResize="0"/>
          <p:nvPr/>
        </p:nvPicPr>
        <p:blipFill rotWithShape="1">
          <a:blip r:embed="rId5">
            <a:alphaModFix/>
          </a:blip>
          <a:srcRect/>
          <a:stretch/>
        </p:blipFill>
        <p:spPr>
          <a:xfrm>
            <a:off x="1440694" y="4126620"/>
            <a:ext cx="408087" cy="544116"/>
          </a:xfrm>
          <a:prstGeom prst="rect">
            <a:avLst/>
          </a:prstGeom>
          <a:noFill/>
          <a:ln>
            <a:noFill/>
          </a:ln>
        </p:spPr>
      </p:pic>
      <p:pic>
        <p:nvPicPr>
          <p:cNvPr id="67" name="Google Shape;67;p7" descr="Picture 17"/>
          <p:cNvPicPr preferRelativeResize="0"/>
          <p:nvPr/>
        </p:nvPicPr>
        <p:blipFill rotWithShape="1">
          <a:blip r:embed="rId5">
            <a:alphaModFix/>
          </a:blip>
          <a:srcRect/>
          <a:stretch/>
        </p:blipFill>
        <p:spPr>
          <a:xfrm>
            <a:off x="7382280" y="4551515"/>
            <a:ext cx="369085" cy="492113"/>
          </a:xfrm>
          <a:prstGeom prst="rect">
            <a:avLst/>
          </a:prstGeom>
          <a:noFill/>
          <a:ln>
            <a:noFill/>
          </a:ln>
        </p:spPr>
      </p:pic>
      <p:sp>
        <p:nvSpPr>
          <p:cNvPr id="68" name="Google Shape;68;p7"/>
          <p:cNvSpPr txBox="1"/>
          <p:nvPr/>
        </p:nvSpPr>
        <p:spPr>
          <a:xfrm>
            <a:off x="6758194" y="5065177"/>
            <a:ext cx="2051890" cy="4154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Select “Keep Text Only” to apply the preloaded fonts, colors and sizes of the new template.</a:t>
            </a:r>
            <a:endParaRPr sz="1050"/>
          </a:p>
        </p:txBody>
      </p:sp>
      <p:sp>
        <p:nvSpPr>
          <p:cNvPr id="69" name="Google Shape;69;p7"/>
          <p:cNvSpPr txBox="1"/>
          <p:nvPr/>
        </p:nvSpPr>
        <p:spPr>
          <a:xfrm>
            <a:off x="350044" y="619269"/>
            <a:ext cx="8443913" cy="692497"/>
          </a:xfrm>
          <a:prstGeom prst="rect">
            <a:avLst/>
          </a:prstGeom>
          <a:noFill/>
          <a:ln>
            <a:noFill/>
          </a:ln>
        </p:spPr>
        <p:txBody>
          <a:bodyPr spcFirstLastPara="1" wrap="square" lIns="0" tIns="0" rIns="0" bIns="0" anchor="ctr" anchorCtr="0">
            <a:spAutoFit/>
          </a:bodyPr>
          <a:lstStyle/>
          <a:p>
            <a:pPr marL="2743200" marR="0" lvl="0" indent="-2743200" algn="l" rtl="0">
              <a:lnSpc>
                <a:spcPct val="100000"/>
              </a:lnSpc>
              <a:spcBef>
                <a:spcPts val="0"/>
              </a:spcBef>
              <a:spcAft>
                <a:spcPts val="0"/>
              </a:spcAft>
              <a:buClr>
                <a:schemeClr val="accent2"/>
              </a:buClr>
              <a:buSzPts val="3000"/>
              <a:buFont typeface="Arial"/>
              <a:buNone/>
            </a:pPr>
            <a:r>
              <a:rPr lang="en-US" sz="2250" b="1" i="0" u="none" strike="noStrike" cap="none">
                <a:solidFill>
                  <a:schemeClr val="accent2"/>
                </a:solidFill>
                <a:latin typeface="Arial"/>
                <a:ea typeface="Arial"/>
                <a:cs typeface="Arial"/>
                <a:sym typeface="Arial"/>
              </a:rPr>
              <a:t>Instructions: </a:t>
            </a:r>
            <a:br>
              <a:rPr lang="en-US" sz="2250" b="1" i="0" u="none" strike="noStrike" cap="none">
                <a:solidFill>
                  <a:schemeClr val="accent2"/>
                </a:solidFill>
                <a:latin typeface="Arial"/>
                <a:ea typeface="Arial"/>
                <a:cs typeface="Arial"/>
                <a:sym typeface="Arial"/>
              </a:rPr>
            </a:br>
            <a:r>
              <a:rPr lang="en-US" sz="2250" b="1" i="0" u="none" strike="noStrike" cap="none">
                <a:solidFill>
                  <a:schemeClr val="accent2"/>
                </a:solidFill>
                <a:latin typeface="Arial"/>
                <a:ea typeface="Arial"/>
                <a:cs typeface="Arial"/>
                <a:sym typeface="Arial"/>
              </a:rPr>
              <a:t>Conversions to the new template</a:t>
            </a:r>
            <a:endParaRPr sz="1050"/>
          </a:p>
        </p:txBody>
      </p:sp>
      <p:sp>
        <p:nvSpPr>
          <p:cNvPr id="70" name="Google Shape;70;p7"/>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pic>
        <p:nvPicPr>
          <p:cNvPr id="71" name="Google Shape;71;p7"/>
          <p:cNvPicPr preferRelativeResize="0"/>
          <p:nvPr/>
        </p:nvPicPr>
        <p:blipFill>
          <a:blip r:embed="rId6">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versions step2">
  <p:cSld name="Conversions step2">
    <p:bg>
      <p:bgPr>
        <a:solidFill>
          <a:srgbClr val="FFFFFF"/>
        </a:solidFill>
        <a:effectLst/>
      </p:bgPr>
    </p:bg>
    <p:spTree>
      <p:nvGrpSpPr>
        <p:cNvPr id="1" name="Shape 72"/>
        <p:cNvGrpSpPr/>
        <p:nvPr/>
      </p:nvGrpSpPr>
      <p:grpSpPr>
        <a:xfrm>
          <a:off x="0" y="0"/>
          <a:ext cx="0" cy="0"/>
          <a:chOff x="0" y="0"/>
          <a:chExt cx="0" cy="0"/>
        </a:xfrm>
      </p:grpSpPr>
      <p:sp>
        <p:nvSpPr>
          <p:cNvPr id="73" name="Google Shape;73;p8"/>
          <p:cNvSpPr txBox="1"/>
          <p:nvPr/>
        </p:nvSpPr>
        <p:spPr>
          <a:xfrm>
            <a:off x="350044" y="4961524"/>
            <a:ext cx="4112420"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Apply the same steps to copy and paste any headlines, text, body copy, callouts, etc. from the previous presentations into the new template.</a:t>
            </a:r>
            <a:endParaRPr sz="1050"/>
          </a:p>
        </p:txBody>
      </p:sp>
      <p:grpSp>
        <p:nvGrpSpPr>
          <p:cNvPr id="74" name="Google Shape;74;p8"/>
          <p:cNvGrpSpPr/>
          <p:nvPr/>
        </p:nvGrpSpPr>
        <p:grpSpPr>
          <a:xfrm>
            <a:off x="356591" y="1801328"/>
            <a:ext cx="4084919" cy="3053921"/>
            <a:chOff x="0" y="0"/>
            <a:chExt cx="5446558" cy="3053920"/>
          </a:xfrm>
        </p:grpSpPr>
        <p:sp>
          <p:nvSpPr>
            <p:cNvPr id="75" name="Google Shape;75;p8"/>
            <p:cNvSpPr/>
            <p:nvPr/>
          </p:nvSpPr>
          <p:spPr>
            <a:xfrm>
              <a:off x="0" y="0"/>
              <a:ext cx="5446558" cy="305392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pic>
          <p:nvPicPr>
            <p:cNvPr id="76" name="Google Shape;76;p8" descr="image28.png"/>
            <p:cNvPicPr preferRelativeResize="0"/>
            <p:nvPr/>
          </p:nvPicPr>
          <p:blipFill rotWithShape="1">
            <a:blip r:embed="rId2">
              <a:alphaModFix/>
            </a:blip>
            <a:srcRect/>
            <a:stretch/>
          </p:blipFill>
          <p:spPr>
            <a:xfrm>
              <a:off x="0" y="0"/>
              <a:ext cx="5446558" cy="3053920"/>
            </a:xfrm>
            <a:prstGeom prst="rect">
              <a:avLst/>
            </a:prstGeom>
            <a:noFill/>
            <a:ln w="9525" cap="flat" cmpd="sng">
              <a:solidFill>
                <a:srgbClr val="000000"/>
              </a:solidFill>
              <a:prstDash val="solid"/>
              <a:round/>
              <a:headEnd type="none" w="sm" len="sm"/>
              <a:tailEnd type="none" w="sm" len="sm"/>
            </a:ln>
          </p:spPr>
        </p:pic>
      </p:grpSp>
      <p:sp>
        <p:nvSpPr>
          <p:cNvPr id="77" name="Google Shape;77;p8"/>
          <p:cNvSpPr txBox="1"/>
          <p:nvPr/>
        </p:nvSpPr>
        <p:spPr>
          <a:xfrm>
            <a:off x="4703443" y="4961524"/>
            <a:ext cx="4090512"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Once all content is copied over, the preloaded indent styles can be applied to the paragraphs as needed (Subheads, bullets, etc.)</a:t>
            </a:r>
            <a:endParaRPr sz="1050"/>
          </a:p>
        </p:txBody>
      </p:sp>
      <p:pic>
        <p:nvPicPr>
          <p:cNvPr id="78" name="Google Shape;78;p8" descr="Picture 20"/>
          <p:cNvPicPr preferRelativeResize="0"/>
          <p:nvPr/>
        </p:nvPicPr>
        <p:blipFill rotWithShape="1">
          <a:blip r:embed="rId3">
            <a:alphaModFix/>
          </a:blip>
          <a:srcRect/>
          <a:stretch/>
        </p:blipFill>
        <p:spPr>
          <a:xfrm>
            <a:off x="2879751" y="2754998"/>
            <a:ext cx="445532" cy="594043"/>
          </a:xfrm>
          <a:prstGeom prst="rect">
            <a:avLst/>
          </a:prstGeom>
          <a:noFill/>
          <a:ln>
            <a:noFill/>
          </a:ln>
        </p:spPr>
      </p:pic>
      <p:grpSp>
        <p:nvGrpSpPr>
          <p:cNvPr id="79" name="Google Shape;79;p8"/>
          <p:cNvGrpSpPr/>
          <p:nvPr/>
        </p:nvGrpSpPr>
        <p:grpSpPr>
          <a:xfrm>
            <a:off x="4704997" y="1797031"/>
            <a:ext cx="4082043" cy="3061158"/>
            <a:chOff x="0" y="0"/>
            <a:chExt cx="5442723" cy="3061156"/>
          </a:xfrm>
        </p:grpSpPr>
        <p:sp>
          <p:nvSpPr>
            <p:cNvPr id="80" name="Google Shape;80;p8"/>
            <p:cNvSpPr/>
            <p:nvPr/>
          </p:nvSpPr>
          <p:spPr>
            <a:xfrm>
              <a:off x="0" y="0"/>
              <a:ext cx="5442723" cy="3061156"/>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pic>
          <p:nvPicPr>
            <p:cNvPr id="81" name="Google Shape;81;p8" descr="image29.png"/>
            <p:cNvPicPr preferRelativeResize="0"/>
            <p:nvPr/>
          </p:nvPicPr>
          <p:blipFill rotWithShape="1">
            <a:blip r:embed="rId4">
              <a:alphaModFix/>
            </a:blip>
            <a:srcRect/>
            <a:stretch/>
          </p:blipFill>
          <p:spPr>
            <a:xfrm>
              <a:off x="0" y="0"/>
              <a:ext cx="5442723" cy="3061156"/>
            </a:xfrm>
            <a:prstGeom prst="rect">
              <a:avLst/>
            </a:prstGeom>
            <a:noFill/>
            <a:ln w="9525" cap="flat" cmpd="sng">
              <a:solidFill>
                <a:srgbClr val="000000"/>
              </a:solidFill>
              <a:prstDash val="solid"/>
              <a:round/>
              <a:headEnd type="none" w="sm" len="sm"/>
              <a:tailEnd type="none" w="sm" len="sm"/>
            </a:ln>
          </p:spPr>
        </p:pic>
      </p:grpSp>
      <p:sp>
        <p:nvSpPr>
          <p:cNvPr id="82" name="Google Shape;82;p8"/>
          <p:cNvSpPr txBox="1"/>
          <p:nvPr/>
        </p:nvSpPr>
        <p:spPr>
          <a:xfrm>
            <a:off x="350044" y="609650"/>
            <a:ext cx="8446295" cy="692497"/>
          </a:xfrm>
          <a:prstGeom prst="rect">
            <a:avLst/>
          </a:prstGeom>
          <a:noFill/>
          <a:ln>
            <a:noFill/>
          </a:ln>
        </p:spPr>
        <p:txBody>
          <a:bodyPr spcFirstLastPara="1" wrap="square" lIns="0" tIns="0" rIns="0" bIns="0" anchor="ctr" anchorCtr="0">
            <a:spAutoFit/>
          </a:bodyPr>
          <a:lstStyle/>
          <a:p>
            <a:pPr marL="2743200" marR="0" lvl="0" indent="-2743200" algn="l" rtl="0">
              <a:lnSpc>
                <a:spcPct val="100000"/>
              </a:lnSpc>
              <a:spcBef>
                <a:spcPts val="0"/>
              </a:spcBef>
              <a:spcAft>
                <a:spcPts val="0"/>
              </a:spcAft>
              <a:buClr>
                <a:schemeClr val="accent2"/>
              </a:buClr>
              <a:buSzPts val="3000"/>
              <a:buFont typeface="Arial"/>
              <a:buNone/>
            </a:pPr>
            <a:r>
              <a:rPr lang="en-US" sz="2250" b="1" i="0" u="none" strike="noStrike" cap="none">
                <a:solidFill>
                  <a:schemeClr val="accent2"/>
                </a:solidFill>
                <a:latin typeface="Arial"/>
                <a:ea typeface="Arial"/>
                <a:cs typeface="Arial"/>
                <a:sym typeface="Arial"/>
              </a:rPr>
              <a:t>Instructions: </a:t>
            </a:r>
            <a:br>
              <a:rPr lang="en-US" sz="2250" b="1" i="0" u="none" strike="noStrike" cap="none">
                <a:solidFill>
                  <a:schemeClr val="accent2"/>
                </a:solidFill>
                <a:latin typeface="Arial"/>
                <a:ea typeface="Arial"/>
                <a:cs typeface="Arial"/>
                <a:sym typeface="Arial"/>
              </a:rPr>
            </a:br>
            <a:r>
              <a:rPr lang="en-US" sz="2250" b="1" i="0" u="none" strike="noStrike" cap="none">
                <a:solidFill>
                  <a:schemeClr val="accent2"/>
                </a:solidFill>
                <a:latin typeface="Arial"/>
                <a:ea typeface="Arial"/>
                <a:cs typeface="Arial"/>
                <a:sym typeface="Arial"/>
              </a:rPr>
              <a:t>Conversions to the new template</a:t>
            </a:r>
            <a:endParaRPr sz="1050"/>
          </a:p>
        </p:txBody>
      </p:sp>
      <p:sp>
        <p:nvSpPr>
          <p:cNvPr id="83" name="Google Shape;83;p8"/>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pic>
        <p:nvPicPr>
          <p:cNvPr id="84" name="Google Shape;84;p8"/>
          <p:cNvPicPr preferRelativeResize="0"/>
          <p:nvPr/>
        </p:nvPicPr>
        <p:blipFill>
          <a:blip r:embed="rId5">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version MISUSE">
  <p:cSld name="Conversion MISUSE">
    <p:bg>
      <p:bgPr>
        <a:solidFill>
          <a:srgbClr val="FFFFFF"/>
        </a:solidFill>
        <a:effectLst/>
      </p:bgPr>
    </p:bg>
    <p:spTree>
      <p:nvGrpSpPr>
        <p:cNvPr id="1" name="Shape 85"/>
        <p:cNvGrpSpPr/>
        <p:nvPr/>
      </p:nvGrpSpPr>
      <p:grpSpPr>
        <a:xfrm>
          <a:off x="0" y="0"/>
          <a:ext cx="0" cy="0"/>
          <a:chOff x="0" y="0"/>
          <a:chExt cx="0" cy="0"/>
        </a:xfrm>
      </p:grpSpPr>
      <p:sp>
        <p:nvSpPr>
          <p:cNvPr id="86" name="Google Shape;86;p9"/>
          <p:cNvSpPr txBox="1"/>
          <p:nvPr/>
        </p:nvSpPr>
        <p:spPr>
          <a:xfrm>
            <a:off x="368586" y="5292081"/>
            <a:ext cx="4078400"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When converting old presentations, DO NOT copy entire slides from </a:t>
            </a:r>
            <a:br>
              <a:rPr lang="en-US" sz="900" b="0" i="0" u="none" strike="noStrike" cap="none">
                <a:solidFill>
                  <a:srgbClr val="000000"/>
                </a:solidFill>
                <a:latin typeface="Arial"/>
                <a:ea typeface="Arial"/>
                <a:cs typeface="Arial"/>
                <a:sym typeface="Arial"/>
              </a:rPr>
            </a:br>
            <a:r>
              <a:rPr lang="en-US" sz="900" b="0" i="0" u="none" strike="noStrike" cap="none">
                <a:solidFill>
                  <a:srgbClr val="000000"/>
                </a:solidFill>
                <a:latin typeface="Arial"/>
                <a:ea typeface="Arial"/>
                <a:cs typeface="Arial"/>
                <a:sym typeface="Arial"/>
              </a:rPr>
              <a:t>a previous PPT and paste them into this template.</a:t>
            </a:r>
            <a:endParaRPr sz="1050"/>
          </a:p>
        </p:txBody>
      </p:sp>
      <p:sp>
        <p:nvSpPr>
          <p:cNvPr id="87" name="Google Shape;87;p9"/>
          <p:cNvSpPr txBox="1"/>
          <p:nvPr/>
        </p:nvSpPr>
        <p:spPr>
          <a:xfrm>
            <a:off x="4697015" y="5292081"/>
            <a:ext cx="4099322" cy="4154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PowerPoint can not translate the data correctly and will assign incorrect colors and random fonts to your content. It will also import incorrect master slides from the previous presentation (shown above). </a:t>
            </a:r>
            <a:endParaRPr sz="1050"/>
          </a:p>
        </p:txBody>
      </p:sp>
      <p:grpSp>
        <p:nvGrpSpPr>
          <p:cNvPr id="88" name="Google Shape;88;p9"/>
          <p:cNvGrpSpPr/>
          <p:nvPr/>
        </p:nvGrpSpPr>
        <p:grpSpPr>
          <a:xfrm>
            <a:off x="4694026" y="1786658"/>
            <a:ext cx="4079783" cy="3399822"/>
            <a:chOff x="-1" y="0"/>
            <a:chExt cx="5439708" cy="3399820"/>
          </a:xfrm>
        </p:grpSpPr>
        <p:grpSp>
          <p:nvGrpSpPr>
            <p:cNvPr id="89" name="Google Shape;89;p9"/>
            <p:cNvGrpSpPr/>
            <p:nvPr/>
          </p:nvGrpSpPr>
          <p:grpSpPr>
            <a:xfrm>
              <a:off x="-1" y="0"/>
              <a:ext cx="5439708" cy="3399820"/>
              <a:chOff x="-1" y="0"/>
              <a:chExt cx="5439707" cy="3399819"/>
            </a:xfrm>
          </p:grpSpPr>
          <p:sp>
            <p:nvSpPr>
              <p:cNvPr id="90" name="Google Shape;90;p9"/>
              <p:cNvSpPr/>
              <p:nvPr/>
            </p:nvSpPr>
            <p:spPr>
              <a:xfrm>
                <a:off x="0" y="0"/>
                <a:ext cx="5439706" cy="3399819"/>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pic>
            <p:nvPicPr>
              <p:cNvPr id="91" name="Google Shape;91;p9" descr="image30.png"/>
              <p:cNvPicPr preferRelativeResize="0"/>
              <p:nvPr/>
            </p:nvPicPr>
            <p:blipFill rotWithShape="1">
              <a:blip r:embed="rId2">
                <a:alphaModFix/>
              </a:blip>
              <a:srcRect l="14827" r="3810"/>
              <a:stretch/>
            </p:blipFill>
            <p:spPr>
              <a:xfrm>
                <a:off x="-1" y="0"/>
                <a:ext cx="5439707" cy="3399819"/>
              </a:xfrm>
              <a:prstGeom prst="rect">
                <a:avLst/>
              </a:prstGeom>
              <a:noFill/>
              <a:ln w="9525" cap="flat" cmpd="sng">
                <a:solidFill>
                  <a:srgbClr val="000000"/>
                </a:solidFill>
                <a:prstDash val="solid"/>
                <a:round/>
                <a:headEnd type="none" w="sm" len="sm"/>
                <a:tailEnd type="none" w="sm" len="sm"/>
              </a:ln>
            </p:spPr>
          </p:pic>
        </p:grpSp>
        <p:sp>
          <p:nvSpPr>
            <p:cNvPr id="92" name="Google Shape;92;p9"/>
            <p:cNvSpPr/>
            <p:nvPr/>
          </p:nvSpPr>
          <p:spPr>
            <a:xfrm>
              <a:off x="802498" y="2036670"/>
              <a:ext cx="800101" cy="596743"/>
            </a:xfrm>
            <a:prstGeom prst="ellipse">
              <a:avLst/>
            </a:prstGeom>
            <a:noFill/>
            <a:ln w="38100" cap="flat" cmpd="sng">
              <a:solidFill>
                <a:srgbClr val="C00000"/>
              </a:solidFill>
              <a:prstDash val="solid"/>
              <a:bevel/>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grpSp>
      <p:grpSp>
        <p:nvGrpSpPr>
          <p:cNvPr id="93" name="Google Shape;93;p9"/>
          <p:cNvGrpSpPr/>
          <p:nvPr/>
        </p:nvGrpSpPr>
        <p:grpSpPr>
          <a:xfrm>
            <a:off x="350044" y="1786658"/>
            <a:ext cx="4099933" cy="3399822"/>
            <a:chOff x="0" y="0"/>
            <a:chExt cx="5466576" cy="3399820"/>
          </a:xfrm>
        </p:grpSpPr>
        <p:grpSp>
          <p:nvGrpSpPr>
            <p:cNvPr id="94" name="Google Shape;94;p9"/>
            <p:cNvGrpSpPr/>
            <p:nvPr/>
          </p:nvGrpSpPr>
          <p:grpSpPr>
            <a:xfrm>
              <a:off x="26867" y="0"/>
              <a:ext cx="5439709" cy="3399820"/>
              <a:chOff x="0" y="0"/>
              <a:chExt cx="5439708" cy="3399819"/>
            </a:xfrm>
          </p:grpSpPr>
          <p:sp>
            <p:nvSpPr>
              <p:cNvPr id="95" name="Google Shape;95;p9"/>
              <p:cNvSpPr/>
              <p:nvPr/>
            </p:nvSpPr>
            <p:spPr>
              <a:xfrm>
                <a:off x="0" y="0"/>
                <a:ext cx="5439708" cy="3399819"/>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pic>
            <p:nvPicPr>
              <p:cNvPr id="96" name="Google Shape;96;p9" descr="image31.png"/>
              <p:cNvPicPr preferRelativeResize="0"/>
              <p:nvPr/>
            </p:nvPicPr>
            <p:blipFill rotWithShape="1">
              <a:blip r:embed="rId3">
                <a:alphaModFix/>
              </a:blip>
              <a:srcRect/>
              <a:stretch/>
            </p:blipFill>
            <p:spPr>
              <a:xfrm>
                <a:off x="0" y="0"/>
                <a:ext cx="5439708" cy="3399819"/>
              </a:xfrm>
              <a:prstGeom prst="rect">
                <a:avLst/>
              </a:prstGeom>
              <a:noFill/>
              <a:ln w="9525" cap="flat" cmpd="sng">
                <a:solidFill>
                  <a:srgbClr val="000000"/>
                </a:solidFill>
                <a:prstDash val="solid"/>
                <a:round/>
                <a:headEnd type="none" w="sm" len="sm"/>
                <a:tailEnd type="none" w="sm" len="sm"/>
              </a:ln>
            </p:spPr>
          </p:pic>
        </p:grpSp>
        <p:sp>
          <p:nvSpPr>
            <p:cNvPr id="97" name="Google Shape;97;p9"/>
            <p:cNvSpPr/>
            <p:nvPr/>
          </p:nvSpPr>
          <p:spPr>
            <a:xfrm>
              <a:off x="0" y="573982"/>
              <a:ext cx="908851" cy="766911"/>
            </a:xfrm>
            <a:prstGeom prst="ellipse">
              <a:avLst/>
            </a:prstGeom>
            <a:noFill/>
            <a:ln w="38100" cap="flat" cmpd="sng">
              <a:solidFill>
                <a:srgbClr val="C00000"/>
              </a:solidFill>
              <a:prstDash val="solid"/>
              <a:bevel/>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pic>
          <p:nvPicPr>
            <p:cNvPr id="98" name="Google Shape;98;p9" descr="Picture 29"/>
            <p:cNvPicPr preferRelativeResize="0"/>
            <p:nvPr/>
          </p:nvPicPr>
          <p:blipFill rotWithShape="1">
            <a:blip r:embed="rId4">
              <a:alphaModFix/>
            </a:blip>
            <a:srcRect/>
            <a:stretch/>
          </p:blipFill>
          <p:spPr>
            <a:xfrm>
              <a:off x="317521" y="1099940"/>
              <a:ext cx="591329" cy="591329"/>
            </a:xfrm>
            <a:prstGeom prst="rect">
              <a:avLst/>
            </a:prstGeom>
            <a:noFill/>
            <a:ln>
              <a:noFill/>
            </a:ln>
          </p:spPr>
        </p:pic>
      </p:grpSp>
      <p:sp>
        <p:nvSpPr>
          <p:cNvPr id="99" name="Google Shape;99;p9"/>
          <p:cNvSpPr txBox="1"/>
          <p:nvPr/>
        </p:nvSpPr>
        <p:spPr>
          <a:xfrm>
            <a:off x="338138" y="608009"/>
            <a:ext cx="5772151" cy="692497"/>
          </a:xfrm>
          <a:prstGeom prst="rect">
            <a:avLst/>
          </a:prstGeom>
          <a:noFill/>
          <a:ln>
            <a:noFill/>
          </a:ln>
        </p:spPr>
        <p:txBody>
          <a:bodyPr spcFirstLastPara="1" wrap="square" lIns="0" tIns="0" rIns="0" bIns="0" anchor="ctr" anchorCtr="0">
            <a:spAutoFit/>
          </a:bodyPr>
          <a:lstStyle/>
          <a:p>
            <a:pPr marL="2743200" marR="0" lvl="0" indent="-2743200" algn="l" rtl="0">
              <a:lnSpc>
                <a:spcPct val="100000"/>
              </a:lnSpc>
              <a:spcBef>
                <a:spcPts val="0"/>
              </a:spcBef>
              <a:spcAft>
                <a:spcPts val="0"/>
              </a:spcAft>
              <a:buClr>
                <a:schemeClr val="accent2"/>
              </a:buClr>
              <a:buSzPts val="3000"/>
              <a:buFont typeface="Arial"/>
              <a:buNone/>
            </a:pPr>
            <a:r>
              <a:rPr lang="en-US" sz="2250" b="1" i="0" u="none" strike="noStrike" cap="none">
                <a:solidFill>
                  <a:schemeClr val="accent2"/>
                </a:solidFill>
                <a:latin typeface="Arial"/>
                <a:ea typeface="Arial"/>
                <a:cs typeface="Arial"/>
                <a:sym typeface="Arial"/>
              </a:rPr>
              <a:t>Instructions: </a:t>
            </a:r>
            <a:br>
              <a:rPr lang="en-US" sz="2250" b="1" i="0" u="none" strike="noStrike" cap="none">
                <a:solidFill>
                  <a:schemeClr val="accent2"/>
                </a:solidFill>
                <a:latin typeface="Arial"/>
                <a:ea typeface="Arial"/>
                <a:cs typeface="Arial"/>
                <a:sym typeface="Arial"/>
              </a:rPr>
            </a:br>
            <a:r>
              <a:rPr lang="en-US" sz="2250" b="1" i="0" u="none" strike="noStrike" cap="none">
                <a:solidFill>
                  <a:schemeClr val="accent2"/>
                </a:solidFill>
                <a:latin typeface="Arial"/>
                <a:ea typeface="Arial"/>
                <a:cs typeface="Arial"/>
                <a:sym typeface="Arial"/>
              </a:rPr>
              <a:t>Conversion Misuse</a:t>
            </a:r>
            <a:endParaRPr sz="1050"/>
          </a:p>
        </p:txBody>
      </p:sp>
      <p:sp>
        <p:nvSpPr>
          <p:cNvPr id="100" name="Google Shape;100;p9"/>
          <p:cNvSpPr txBox="1">
            <a:spLocks noGrp="1"/>
          </p:cNvSpPr>
          <p:nvPr>
            <p:ph type="sldNum" idx="12"/>
          </p:nvPr>
        </p:nvSpPr>
        <p:spPr>
          <a:xfrm>
            <a:off x="8701087" y="6549402"/>
            <a:ext cx="95251" cy="92333"/>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000000"/>
              </a:buClr>
              <a:buSzPts val="800"/>
              <a:buFont typeface="Arial"/>
              <a:buNone/>
              <a:defRPr sz="600"/>
            </a:lvl1pPr>
            <a:lvl2pPr marL="0" lvl="1" indent="0" algn="r">
              <a:lnSpc>
                <a:spcPct val="100000"/>
              </a:lnSpc>
              <a:spcBef>
                <a:spcPts val="0"/>
              </a:spcBef>
              <a:spcAft>
                <a:spcPts val="0"/>
              </a:spcAft>
              <a:buClr>
                <a:srgbClr val="000000"/>
              </a:buClr>
              <a:buSzPts val="800"/>
              <a:buFont typeface="Arial"/>
              <a:buNone/>
              <a:defRPr sz="600"/>
            </a:lvl2pPr>
            <a:lvl3pPr marL="0" lvl="2" indent="0" algn="r">
              <a:lnSpc>
                <a:spcPct val="100000"/>
              </a:lnSpc>
              <a:spcBef>
                <a:spcPts val="0"/>
              </a:spcBef>
              <a:spcAft>
                <a:spcPts val="0"/>
              </a:spcAft>
              <a:buClr>
                <a:srgbClr val="000000"/>
              </a:buClr>
              <a:buSzPts val="800"/>
              <a:buFont typeface="Arial"/>
              <a:buNone/>
              <a:defRPr sz="600"/>
            </a:lvl3pPr>
            <a:lvl4pPr marL="0" lvl="3" indent="0" algn="r">
              <a:lnSpc>
                <a:spcPct val="100000"/>
              </a:lnSpc>
              <a:spcBef>
                <a:spcPts val="0"/>
              </a:spcBef>
              <a:spcAft>
                <a:spcPts val="0"/>
              </a:spcAft>
              <a:buClr>
                <a:srgbClr val="000000"/>
              </a:buClr>
              <a:buSzPts val="800"/>
              <a:buFont typeface="Arial"/>
              <a:buNone/>
              <a:defRPr sz="600"/>
            </a:lvl4pPr>
            <a:lvl5pPr marL="0" lvl="4" indent="0" algn="r">
              <a:lnSpc>
                <a:spcPct val="100000"/>
              </a:lnSpc>
              <a:spcBef>
                <a:spcPts val="0"/>
              </a:spcBef>
              <a:spcAft>
                <a:spcPts val="0"/>
              </a:spcAft>
              <a:buClr>
                <a:srgbClr val="000000"/>
              </a:buClr>
              <a:buSzPts val="800"/>
              <a:buFont typeface="Arial"/>
              <a:buNone/>
              <a:defRPr sz="600"/>
            </a:lvl5pPr>
            <a:lvl6pPr marL="0" lvl="5" indent="0" algn="r">
              <a:lnSpc>
                <a:spcPct val="100000"/>
              </a:lnSpc>
              <a:spcBef>
                <a:spcPts val="0"/>
              </a:spcBef>
              <a:spcAft>
                <a:spcPts val="0"/>
              </a:spcAft>
              <a:buClr>
                <a:srgbClr val="000000"/>
              </a:buClr>
              <a:buSzPts val="800"/>
              <a:buFont typeface="Arial"/>
              <a:buNone/>
              <a:defRPr sz="600"/>
            </a:lvl6pPr>
            <a:lvl7pPr marL="0" lvl="6" indent="0" algn="r">
              <a:lnSpc>
                <a:spcPct val="100000"/>
              </a:lnSpc>
              <a:spcBef>
                <a:spcPts val="0"/>
              </a:spcBef>
              <a:spcAft>
                <a:spcPts val="0"/>
              </a:spcAft>
              <a:buClr>
                <a:srgbClr val="000000"/>
              </a:buClr>
              <a:buSzPts val="800"/>
              <a:buFont typeface="Arial"/>
              <a:buNone/>
              <a:defRPr sz="600"/>
            </a:lvl7pPr>
            <a:lvl8pPr marL="0" lvl="7" indent="0" algn="r">
              <a:lnSpc>
                <a:spcPct val="100000"/>
              </a:lnSpc>
              <a:spcBef>
                <a:spcPts val="0"/>
              </a:spcBef>
              <a:spcAft>
                <a:spcPts val="0"/>
              </a:spcAft>
              <a:buClr>
                <a:srgbClr val="000000"/>
              </a:buClr>
              <a:buSzPts val="800"/>
              <a:buFont typeface="Arial"/>
              <a:buNone/>
              <a:defRPr sz="600"/>
            </a:lvl8pPr>
            <a:lvl9pPr marL="0" lvl="8" indent="0" algn="r">
              <a:lnSpc>
                <a:spcPct val="100000"/>
              </a:lnSpc>
              <a:spcBef>
                <a:spcPts val="0"/>
              </a:spcBef>
              <a:spcAft>
                <a:spcPts val="0"/>
              </a:spcAft>
              <a:buClr>
                <a:srgbClr val="000000"/>
              </a:buClr>
              <a:buSzPts val="800"/>
              <a:buFont typeface="Arial"/>
              <a:buNone/>
              <a:defRPr sz="600"/>
            </a:lvl9pPr>
          </a:lstStyle>
          <a:p>
            <a:fld id="{00000000-1234-1234-1234-123412341234}" type="slidenum">
              <a:rPr lang="en-US" smtClean="0"/>
              <a:pPr/>
              <a:t>‹#›</a:t>
            </a:fld>
            <a:endParaRPr lang="en-US"/>
          </a:p>
        </p:txBody>
      </p:sp>
      <p:pic>
        <p:nvPicPr>
          <p:cNvPr id="101" name="Google Shape;101;p9"/>
          <p:cNvPicPr preferRelativeResize="0"/>
          <p:nvPr/>
        </p:nvPicPr>
        <p:blipFill>
          <a:blip r:embed="rId5">
            <a:alphaModFix/>
          </a:blip>
          <a:stretch>
            <a:fillRect/>
          </a:stretch>
        </p:blipFill>
        <p:spPr>
          <a:xfrm>
            <a:off x="345281" y="6084900"/>
            <a:ext cx="1855484" cy="5821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_2_image">
  <p:cSld name="cover_2_image">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p10"/>
          <p:cNvSpPr txBox="1">
            <a:spLocks noGrp="1"/>
          </p:cNvSpPr>
          <p:nvPr>
            <p:ph type="title"/>
          </p:nvPr>
        </p:nvSpPr>
        <p:spPr>
          <a:xfrm>
            <a:off x="348853" y="501648"/>
            <a:ext cx="4613673" cy="13768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2"/>
              </a:buClr>
              <a:buSzPts val="3600"/>
              <a:buFont typeface="Arial"/>
              <a:buNone/>
              <a:defRPr sz="2700"/>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a:endParaRPr/>
          </a:p>
        </p:txBody>
      </p:sp>
      <p:sp>
        <p:nvSpPr>
          <p:cNvPr id="104" name="Google Shape;104;p10"/>
          <p:cNvSpPr txBox="1">
            <a:spLocks noGrp="1"/>
          </p:cNvSpPr>
          <p:nvPr>
            <p:ph type="body" idx="1"/>
          </p:nvPr>
        </p:nvSpPr>
        <p:spPr>
          <a:xfrm>
            <a:off x="348853" y="2192785"/>
            <a:ext cx="4613673" cy="617651"/>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0"/>
              </a:spcBef>
              <a:spcAft>
                <a:spcPts val="0"/>
              </a:spcAft>
              <a:buClr>
                <a:srgbClr val="000000"/>
              </a:buClr>
              <a:buSzPts val="1600"/>
              <a:buFont typeface="Arial"/>
              <a:buNone/>
              <a:defRPr sz="1200" b="1"/>
            </a:lvl1pPr>
            <a:lvl2pPr marL="685800" lvl="1" indent="-171450" algn="l">
              <a:lnSpc>
                <a:spcPct val="100000"/>
              </a:lnSpc>
              <a:spcBef>
                <a:spcPts val="0"/>
              </a:spcBef>
              <a:spcAft>
                <a:spcPts val="0"/>
              </a:spcAft>
              <a:buClr>
                <a:srgbClr val="000000"/>
              </a:buClr>
              <a:buSzPts val="1600"/>
              <a:buFont typeface="Arial"/>
              <a:buNone/>
              <a:defRPr sz="1200" b="1"/>
            </a:lvl2pPr>
            <a:lvl3pPr marL="1028700" lvl="2" indent="-171450" algn="l">
              <a:lnSpc>
                <a:spcPct val="100000"/>
              </a:lnSpc>
              <a:spcBef>
                <a:spcPts val="0"/>
              </a:spcBef>
              <a:spcAft>
                <a:spcPts val="0"/>
              </a:spcAft>
              <a:buClr>
                <a:srgbClr val="000000"/>
              </a:buClr>
              <a:buSzPts val="1600"/>
              <a:buFont typeface="Arial"/>
              <a:buNone/>
              <a:defRPr sz="1200" b="1"/>
            </a:lvl3pPr>
            <a:lvl4pPr marL="1371600" lvl="3" indent="-171450" algn="l">
              <a:lnSpc>
                <a:spcPct val="100000"/>
              </a:lnSpc>
              <a:spcBef>
                <a:spcPts val="0"/>
              </a:spcBef>
              <a:spcAft>
                <a:spcPts val="0"/>
              </a:spcAft>
              <a:buClr>
                <a:srgbClr val="000000"/>
              </a:buClr>
              <a:buSzPts val="1600"/>
              <a:buFont typeface="Arial"/>
              <a:buNone/>
              <a:defRPr sz="1200" b="1"/>
            </a:lvl4pPr>
            <a:lvl5pPr marL="1714500" lvl="4" indent="-171450" algn="l">
              <a:lnSpc>
                <a:spcPct val="100000"/>
              </a:lnSpc>
              <a:spcBef>
                <a:spcPts val="0"/>
              </a:spcBef>
              <a:spcAft>
                <a:spcPts val="0"/>
              </a:spcAft>
              <a:buClr>
                <a:srgbClr val="000000"/>
              </a:buClr>
              <a:buSzPts val="1600"/>
              <a:buFont typeface="Arial"/>
              <a:buNone/>
              <a:defRPr sz="1200" b="1"/>
            </a:lvl5pPr>
            <a:lvl6pPr marL="2057400" lvl="5" indent="-257175" algn="l">
              <a:lnSpc>
                <a:spcPct val="100000"/>
              </a:lnSpc>
              <a:spcBef>
                <a:spcPts val="450"/>
              </a:spcBef>
              <a:spcAft>
                <a:spcPts val="0"/>
              </a:spcAft>
              <a:buClr>
                <a:srgbClr val="000000"/>
              </a:buClr>
              <a:buSzPts val="1800"/>
              <a:buAutoNum type="arabicPeriod"/>
              <a:defRPr/>
            </a:lvl6pPr>
            <a:lvl7pPr marL="2400300" lvl="6" indent="-257175" algn="l">
              <a:lnSpc>
                <a:spcPct val="100000"/>
              </a:lnSpc>
              <a:spcBef>
                <a:spcPts val="450"/>
              </a:spcBef>
              <a:spcAft>
                <a:spcPts val="0"/>
              </a:spcAft>
              <a:buClr>
                <a:srgbClr val="000000"/>
              </a:buClr>
              <a:buSzPts val="1800"/>
              <a:buAutoNum type="arabicPeriod"/>
              <a:defRPr/>
            </a:lvl7pPr>
            <a:lvl8pPr marL="2743200" lvl="7" indent="-257175" algn="l">
              <a:lnSpc>
                <a:spcPct val="100000"/>
              </a:lnSpc>
              <a:spcBef>
                <a:spcPts val="450"/>
              </a:spcBef>
              <a:spcAft>
                <a:spcPts val="0"/>
              </a:spcAft>
              <a:buClr>
                <a:srgbClr val="000000"/>
              </a:buClr>
              <a:buSzPts val="1800"/>
              <a:buAutoNum type="arabicPeriod"/>
              <a:defRPr/>
            </a:lvl8pPr>
            <a:lvl9pPr marL="3086100" lvl="8" indent="-257175" algn="l">
              <a:lnSpc>
                <a:spcPct val="100000"/>
              </a:lnSpc>
              <a:spcBef>
                <a:spcPts val="450"/>
              </a:spcBef>
              <a:spcAft>
                <a:spcPts val="0"/>
              </a:spcAft>
              <a:buClr>
                <a:srgbClr val="000000"/>
              </a:buClr>
              <a:buSzPts val="1800"/>
              <a:buAutoNum type="arabicPeriod"/>
              <a:defRPr/>
            </a:lvl9pPr>
          </a:lstStyle>
          <a:p>
            <a:endParaRPr/>
          </a:p>
        </p:txBody>
      </p:sp>
      <p:sp>
        <p:nvSpPr>
          <p:cNvPr id="105" name="Google Shape;105;p10"/>
          <p:cNvSpPr>
            <a:spLocks noGrp="1"/>
          </p:cNvSpPr>
          <p:nvPr>
            <p:ph type="pic" idx="2"/>
          </p:nvPr>
        </p:nvSpPr>
        <p:spPr>
          <a:xfrm>
            <a:off x="1" y="3429000"/>
            <a:ext cx="5548375" cy="3429000"/>
          </a:xfrm>
          <a:prstGeom prst="rect">
            <a:avLst/>
          </a:prstGeom>
          <a:noFill/>
          <a:ln>
            <a:noFill/>
          </a:ln>
        </p:spPr>
      </p:sp>
      <p:pic>
        <p:nvPicPr>
          <p:cNvPr id="106" name="Google Shape;106;p10"/>
          <p:cNvPicPr preferRelativeResize="0"/>
          <p:nvPr/>
        </p:nvPicPr>
        <p:blipFill>
          <a:blip r:embed="rId3">
            <a:alphaModFix/>
          </a:blip>
          <a:stretch>
            <a:fillRect/>
          </a:stretch>
        </p:blipFill>
        <p:spPr>
          <a:xfrm>
            <a:off x="6709801" y="5869026"/>
            <a:ext cx="2178992" cy="6861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
        <p:cNvGrpSpPr/>
        <p:nvPr/>
      </p:nvGrpSpPr>
      <p:grpSpPr>
        <a:xfrm>
          <a:off x="0" y="0"/>
          <a:ext cx="0" cy="0"/>
          <a:chOff x="0" y="0"/>
          <a:chExt cx="0" cy="0"/>
        </a:xfrm>
      </p:grpSpPr>
      <p:sp>
        <p:nvSpPr>
          <p:cNvPr id="6" name="Google Shape;6;p1"/>
          <p:cNvSpPr/>
          <p:nvPr/>
        </p:nvSpPr>
        <p:spPr>
          <a:xfrm>
            <a:off x="9267127" y="3375085"/>
            <a:ext cx="443578" cy="472942"/>
          </a:xfrm>
          <a:prstGeom prst="rect">
            <a:avLst/>
          </a:prstGeom>
          <a:solidFill>
            <a:schemeClr val="accent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accent1"/>
              </a:buClr>
              <a:buSzPts val="1800"/>
              <a:buFont typeface="Arial"/>
              <a:buNone/>
            </a:pPr>
            <a:endParaRPr sz="1350" b="0" i="0" u="none" strike="noStrike" cap="none">
              <a:solidFill>
                <a:schemeClr val="accent1"/>
              </a:solidFill>
              <a:latin typeface="Arial"/>
              <a:ea typeface="Arial"/>
              <a:cs typeface="Arial"/>
              <a:sym typeface="Arial"/>
            </a:endParaRPr>
          </a:p>
        </p:txBody>
      </p:sp>
      <p:sp>
        <p:nvSpPr>
          <p:cNvPr id="7" name="Google Shape;7;p1"/>
          <p:cNvSpPr/>
          <p:nvPr/>
        </p:nvSpPr>
        <p:spPr>
          <a:xfrm>
            <a:off x="9267127" y="2835823"/>
            <a:ext cx="443578" cy="472942"/>
          </a:xfrm>
          <a:prstGeom prst="rect">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accent1"/>
              </a:buClr>
              <a:buSzPts val="1800"/>
              <a:buFont typeface="Arial"/>
              <a:buNone/>
            </a:pPr>
            <a:endParaRPr sz="1350" b="0" i="0" u="none" strike="noStrike" cap="none">
              <a:solidFill>
                <a:schemeClr val="accent1"/>
              </a:solidFill>
              <a:latin typeface="Arial"/>
              <a:ea typeface="Arial"/>
              <a:cs typeface="Arial"/>
              <a:sym typeface="Arial"/>
            </a:endParaRPr>
          </a:p>
        </p:txBody>
      </p:sp>
      <p:sp>
        <p:nvSpPr>
          <p:cNvPr id="8" name="Google Shape;8;p1"/>
          <p:cNvSpPr/>
          <p:nvPr/>
        </p:nvSpPr>
        <p:spPr>
          <a:xfrm>
            <a:off x="9267127" y="1771651"/>
            <a:ext cx="443578" cy="472941"/>
          </a:xfrm>
          <a:prstGeom prst="rect">
            <a:avLst/>
          </a:prstGeom>
          <a:solidFill>
            <a:srgbClr val="FBB14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accent1"/>
              </a:buClr>
              <a:buSzPts val="1800"/>
              <a:buFont typeface="Arial"/>
              <a:buNone/>
            </a:pPr>
            <a:endParaRPr sz="1350" b="0" i="0" u="none" strike="noStrike" cap="none">
              <a:solidFill>
                <a:schemeClr val="accent1"/>
              </a:solidFill>
              <a:latin typeface="Arial"/>
              <a:ea typeface="Arial"/>
              <a:cs typeface="Arial"/>
              <a:sym typeface="Arial"/>
            </a:endParaRPr>
          </a:p>
        </p:txBody>
      </p:sp>
      <p:sp>
        <p:nvSpPr>
          <p:cNvPr id="9" name="Google Shape;9;p1"/>
          <p:cNvSpPr/>
          <p:nvPr/>
        </p:nvSpPr>
        <p:spPr>
          <a:xfrm>
            <a:off x="9267127" y="2303737"/>
            <a:ext cx="443578" cy="472942"/>
          </a:xfrm>
          <a:prstGeom prst="rect">
            <a:avLst/>
          </a:prstGeom>
          <a:solidFill>
            <a:srgbClr val="8EC64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accent1"/>
              </a:buClr>
              <a:buSzPts val="1800"/>
              <a:buFont typeface="Arial"/>
              <a:buNone/>
            </a:pPr>
            <a:endParaRPr sz="1350" b="0" i="0" u="none" strike="noStrike" cap="none">
              <a:solidFill>
                <a:schemeClr val="accent1"/>
              </a:solidFill>
              <a:latin typeface="Arial"/>
              <a:ea typeface="Arial"/>
              <a:cs typeface="Arial"/>
              <a:sym typeface="Arial"/>
            </a:endParaRPr>
          </a:p>
        </p:txBody>
      </p:sp>
      <p:sp>
        <p:nvSpPr>
          <p:cNvPr id="10" name="Google Shape;10;p1"/>
          <p:cNvSpPr/>
          <p:nvPr/>
        </p:nvSpPr>
        <p:spPr>
          <a:xfrm>
            <a:off x="9267127" y="3914347"/>
            <a:ext cx="443578" cy="472942"/>
          </a:xfrm>
          <a:prstGeom prst="rect">
            <a:avLst/>
          </a:prstGeom>
          <a:solidFill>
            <a:srgbClr val="8C509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accent1"/>
              </a:buClr>
              <a:buSzPts val="1800"/>
              <a:buFont typeface="Arial"/>
              <a:buNone/>
            </a:pPr>
            <a:endParaRPr sz="1350" b="0" i="0" u="none" strike="noStrike" cap="none">
              <a:solidFill>
                <a:schemeClr val="accent1"/>
              </a:solidFill>
              <a:latin typeface="Arial"/>
              <a:ea typeface="Arial"/>
              <a:cs typeface="Arial"/>
              <a:sym typeface="Arial"/>
            </a:endParaRPr>
          </a:p>
        </p:txBody>
      </p:sp>
      <p:sp>
        <p:nvSpPr>
          <p:cNvPr id="11" name="Google Shape;11;p1"/>
          <p:cNvSpPr/>
          <p:nvPr/>
        </p:nvSpPr>
        <p:spPr>
          <a:xfrm>
            <a:off x="9267127" y="4446435"/>
            <a:ext cx="443578" cy="472942"/>
          </a:xfrm>
          <a:prstGeom prst="rect">
            <a:avLst/>
          </a:prstGeom>
          <a:solidFill>
            <a:srgbClr val="EE542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accent1"/>
              </a:buClr>
              <a:buSzPts val="1800"/>
              <a:buFont typeface="Arial"/>
              <a:buNone/>
            </a:pPr>
            <a:endParaRPr sz="1350" b="0" i="0" u="none" strike="noStrike" cap="none">
              <a:solidFill>
                <a:schemeClr val="accent1"/>
              </a:solidFill>
              <a:latin typeface="Arial"/>
              <a:ea typeface="Arial"/>
              <a:cs typeface="Arial"/>
              <a:sym typeface="Arial"/>
            </a:endParaRPr>
          </a:p>
        </p:txBody>
      </p:sp>
      <p:sp>
        <p:nvSpPr>
          <p:cNvPr id="12" name="Google Shape;12;p1"/>
          <p:cNvSpPr txBox="1">
            <a:spLocks noGrp="1"/>
          </p:cNvSpPr>
          <p:nvPr>
            <p:ph type="title"/>
          </p:nvPr>
        </p:nvSpPr>
        <p:spPr>
          <a:xfrm>
            <a:off x="457200" y="92075"/>
            <a:ext cx="8229600" cy="1508127"/>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accent2"/>
              </a:buClr>
              <a:buSzPts val="3000"/>
              <a:buFont typeface="Arial"/>
              <a:buNone/>
              <a:defRPr sz="3000" b="1"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accent2"/>
              </a:buClr>
              <a:buSzPts val="3000"/>
              <a:buFont typeface="Arial"/>
              <a:buNone/>
              <a:defRPr sz="3000" b="1"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3000"/>
              <a:buFont typeface="Arial"/>
              <a:buNone/>
              <a:defRPr sz="3000" b="1"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3000"/>
              <a:buFont typeface="Arial"/>
              <a:buNone/>
              <a:defRPr sz="3000" b="1"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3000"/>
              <a:buFont typeface="Arial"/>
              <a:buNone/>
              <a:defRPr sz="3000" b="1"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3000"/>
              <a:buFont typeface="Arial"/>
              <a:buNone/>
              <a:defRPr sz="3000" b="1"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3000"/>
              <a:buFont typeface="Arial"/>
              <a:buNone/>
              <a:defRPr sz="3000" b="1"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3000"/>
              <a:buFont typeface="Arial"/>
              <a:buNone/>
              <a:defRPr sz="3000" b="1"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3000"/>
              <a:buFont typeface="Arial"/>
              <a:buNone/>
              <a:defRPr sz="3000" b="1" i="0" u="none" strike="noStrike" cap="none">
                <a:solidFill>
                  <a:schemeClr val="accent2"/>
                </a:solidFill>
                <a:latin typeface="Arial"/>
                <a:ea typeface="Arial"/>
                <a:cs typeface="Arial"/>
                <a:sym typeface="Arial"/>
              </a:defRPr>
            </a:lvl9pPr>
          </a:lstStyle>
          <a:p>
            <a:endParaRPr/>
          </a:p>
        </p:txBody>
      </p:sp>
      <p:sp>
        <p:nvSpPr>
          <p:cNvPr id="13" name="Google Shape;13;p1"/>
          <p:cNvSpPr txBox="1">
            <a:spLocks noGrp="1"/>
          </p:cNvSpPr>
          <p:nvPr>
            <p:ph type="body" idx="1"/>
          </p:nvPr>
        </p:nvSpPr>
        <p:spPr>
          <a:xfrm>
            <a:off x="457200" y="1600200"/>
            <a:ext cx="8229600" cy="52578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60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1371600" marR="0" lvl="2" indent="-342900" algn="l" rtl="0">
              <a:lnSpc>
                <a:spcPct val="100000"/>
              </a:lnSpc>
              <a:spcBef>
                <a:spcPts val="6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3pPr>
            <a:lvl4pPr marL="1828800" marR="0" lvl="3" indent="-342900" algn="l" rtl="0">
              <a:lnSpc>
                <a:spcPct val="100000"/>
              </a:lnSpc>
              <a:spcBef>
                <a:spcPts val="6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lnSpc>
                <a:spcPct val="100000"/>
              </a:lnSpc>
              <a:spcBef>
                <a:spcPts val="6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42900" algn="l" rtl="0">
              <a:lnSpc>
                <a:spcPct val="100000"/>
              </a:lnSpc>
              <a:spcBef>
                <a:spcPts val="600"/>
              </a:spcBef>
              <a:spcAft>
                <a:spcPts val="0"/>
              </a:spcAft>
              <a:buClr>
                <a:srgbClr val="000000"/>
              </a:buClr>
              <a:buSzPts val="1800"/>
              <a:buFont typeface="Arial"/>
              <a:buAutoNum type="arabicPeriod"/>
              <a:defRPr sz="1800" b="0" i="0" u="none" strike="noStrike" cap="none">
                <a:solidFill>
                  <a:srgbClr val="000000"/>
                </a:solidFill>
                <a:latin typeface="Arial"/>
                <a:ea typeface="Arial"/>
                <a:cs typeface="Arial"/>
                <a:sym typeface="Arial"/>
              </a:defRPr>
            </a:lvl6pPr>
            <a:lvl7pPr marL="3200400" marR="0" lvl="6" indent="-342900" algn="l" rtl="0">
              <a:lnSpc>
                <a:spcPct val="100000"/>
              </a:lnSpc>
              <a:spcBef>
                <a:spcPts val="600"/>
              </a:spcBef>
              <a:spcAft>
                <a:spcPts val="0"/>
              </a:spcAft>
              <a:buClr>
                <a:srgbClr val="000000"/>
              </a:buClr>
              <a:buSzPts val="1800"/>
              <a:buFont typeface="Arial"/>
              <a:buAutoNum type="arabicPeriod"/>
              <a:defRPr sz="1800" b="0" i="0" u="none" strike="noStrike" cap="none">
                <a:solidFill>
                  <a:srgbClr val="000000"/>
                </a:solidFill>
                <a:latin typeface="Arial"/>
                <a:ea typeface="Arial"/>
                <a:cs typeface="Arial"/>
                <a:sym typeface="Arial"/>
              </a:defRPr>
            </a:lvl7pPr>
            <a:lvl8pPr marL="3657600" marR="0" lvl="7" indent="-342900" algn="l" rtl="0">
              <a:lnSpc>
                <a:spcPct val="100000"/>
              </a:lnSpc>
              <a:spcBef>
                <a:spcPts val="600"/>
              </a:spcBef>
              <a:spcAft>
                <a:spcPts val="0"/>
              </a:spcAft>
              <a:buClr>
                <a:srgbClr val="000000"/>
              </a:buClr>
              <a:buSzPts val="1800"/>
              <a:buFont typeface="Arial"/>
              <a:buAutoNum type="arabicPeriod"/>
              <a:defRPr sz="1800" b="0" i="0" u="none" strike="noStrike" cap="none">
                <a:solidFill>
                  <a:srgbClr val="000000"/>
                </a:solidFill>
                <a:latin typeface="Arial"/>
                <a:ea typeface="Arial"/>
                <a:cs typeface="Arial"/>
                <a:sym typeface="Arial"/>
              </a:defRPr>
            </a:lvl8pPr>
            <a:lvl9pPr marL="4114800" marR="0" lvl="8" indent="-342900" algn="l" rtl="0">
              <a:lnSpc>
                <a:spcPct val="100000"/>
              </a:lnSpc>
              <a:spcBef>
                <a:spcPts val="600"/>
              </a:spcBef>
              <a:spcAft>
                <a:spcPts val="0"/>
              </a:spcAft>
              <a:buClr>
                <a:srgbClr val="000000"/>
              </a:buClr>
              <a:buSzPts val="1800"/>
              <a:buFont typeface="Arial"/>
              <a:buAutoNum type="arabicPeriod"/>
              <a:defRPr sz="1800" b="0" i="0" u="none" strike="noStrike" cap="none">
                <a:solidFill>
                  <a:srgbClr val="000000"/>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4419600" y="6264019"/>
            <a:ext cx="2133600" cy="92333"/>
          </a:xfrm>
          <a:prstGeom prst="rect">
            <a:avLst/>
          </a:prstGeom>
          <a:noFill/>
          <a:ln>
            <a:noFill/>
          </a:ln>
        </p:spPr>
        <p:txBody>
          <a:bodyPr spcFirstLastPara="1" wrap="square" lIns="0" tIns="0" rIns="0" bIns="0" anchor="b" anchorCtr="0">
            <a:spAutoFit/>
          </a:bodyPr>
          <a:lstStyle>
            <a:lvl1pPr marL="0" marR="0" lvl="0" indent="0" algn="r" rtl="0">
              <a:lnSpc>
                <a:spcPct val="100000"/>
              </a:lnSpc>
              <a:spcBef>
                <a:spcPts val="0"/>
              </a:spcBef>
              <a:spcAft>
                <a:spcPts val="0"/>
              </a:spcAft>
              <a:buClr>
                <a:srgbClr val="000000"/>
              </a:buClr>
              <a:buSzPts val="800"/>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6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sz="105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6CB0-B348-759C-854C-526C7852B3F2}"/>
              </a:ext>
            </a:extLst>
          </p:cNvPr>
          <p:cNvSpPr>
            <a:spLocks noGrp="1"/>
          </p:cNvSpPr>
          <p:nvPr>
            <p:ph type="title"/>
          </p:nvPr>
        </p:nvSpPr>
        <p:spPr>
          <a:xfrm>
            <a:off x="456784" y="2728504"/>
            <a:ext cx="4752213" cy="1400991"/>
          </a:xfrm>
        </p:spPr>
        <p:txBody>
          <a:bodyPr>
            <a:normAutofit/>
          </a:bodyPr>
          <a:lstStyle/>
          <a:p>
            <a:r>
              <a:rPr lang="en-US" dirty="0"/>
              <a:t>CA Senate Informational Hearing on Menopause</a:t>
            </a:r>
          </a:p>
        </p:txBody>
      </p:sp>
      <p:sp>
        <p:nvSpPr>
          <p:cNvPr id="3" name="Text Placeholder 2">
            <a:extLst>
              <a:ext uri="{FF2B5EF4-FFF2-40B4-BE49-F238E27FC236}">
                <a16:creationId xmlns:a16="http://schemas.microsoft.com/office/drawing/2014/main" id="{E3B3B59C-28E1-FC26-782E-324441ED2DBC}"/>
              </a:ext>
            </a:extLst>
          </p:cNvPr>
          <p:cNvSpPr>
            <a:spLocks noGrp="1"/>
          </p:cNvSpPr>
          <p:nvPr>
            <p:ph type="body" idx="1"/>
          </p:nvPr>
        </p:nvSpPr>
        <p:spPr>
          <a:xfrm>
            <a:off x="348853" y="4284878"/>
            <a:ext cx="4613673" cy="712501"/>
          </a:xfrm>
        </p:spPr>
        <p:txBody>
          <a:bodyPr spcFirstLastPara="1" wrap="square" lIns="0" tIns="0" rIns="0" bIns="0" anchor="t" anchorCtr="0">
            <a:noAutofit/>
          </a:bodyPr>
          <a:lstStyle/>
          <a:p>
            <a:r>
              <a:rPr lang="en-US" sz="1500" b="0" dirty="0"/>
              <a:t>Katrina Mitchell, MD, IBCLC, PMH-C</a:t>
            </a:r>
          </a:p>
          <a:p>
            <a:r>
              <a:rPr lang="en-US" sz="1500" b="0" dirty="0"/>
              <a:t>Breast Surgical Oncologist, Lactation Consultant, </a:t>
            </a:r>
          </a:p>
          <a:p>
            <a:r>
              <a:rPr lang="en-US" sz="1500" b="0" dirty="0"/>
              <a:t>Perinatal Mental Health Provider</a:t>
            </a:r>
          </a:p>
          <a:p>
            <a:endParaRPr lang="en-US" sz="1500" b="0" dirty="0"/>
          </a:p>
          <a:p>
            <a:r>
              <a:rPr lang="en-US" sz="1500" b="0" dirty="0"/>
              <a:t>Ridley-Tree Cancer Center </a:t>
            </a:r>
          </a:p>
          <a:p>
            <a:r>
              <a:rPr lang="en-US" sz="1500" b="0" dirty="0"/>
              <a:t>Santa Barbara, CA</a:t>
            </a:r>
          </a:p>
        </p:txBody>
      </p:sp>
      <p:pic>
        <p:nvPicPr>
          <p:cNvPr id="5" name="Picture 4">
            <a:extLst>
              <a:ext uri="{FF2B5EF4-FFF2-40B4-BE49-F238E27FC236}">
                <a16:creationId xmlns:a16="http://schemas.microsoft.com/office/drawing/2014/main" id="{BDF906AB-BAC7-A6A9-74F5-E0848718EB23}"/>
              </a:ext>
            </a:extLst>
          </p:cNvPr>
          <p:cNvPicPr>
            <a:picLocks noChangeAspect="1"/>
          </p:cNvPicPr>
          <p:nvPr/>
        </p:nvPicPr>
        <p:blipFill>
          <a:blip r:embed="rId2"/>
          <a:stretch>
            <a:fillRect/>
          </a:stretch>
        </p:blipFill>
        <p:spPr>
          <a:xfrm>
            <a:off x="5634362" y="1558387"/>
            <a:ext cx="3263058" cy="5142215"/>
          </a:xfrm>
          <a:prstGeom prst="rect">
            <a:avLst/>
          </a:prstGeom>
        </p:spPr>
      </p:pic>
    </p:spTree>
    <p:extLst>
      <p:ext uri="{BB962C8B-B14F-4D97-AF65-F5344CB8AC3E}">
        <p14:creationId xmlns:p14="http://schemas.microsoft.com/office/powerpoint/2010/main" val="863166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F659E3-33FF-234D-AD77-C0198D8E43C4}"/>
              </a:ext>
            </a:extLst>
          </p:cNvPr>
          <p:cNvPicPr>
            <a:picLocks noChangeAspect="1"/>
          </p:cNvPicPr>
          <p:nvPr/>
        </p:nvPicPr>
        <p:blipFill>
          <a:blip r:embed="rId2"/>
          <a:stretch>
            <a:fillRect/>
          </a:stretch>
        </p:blipFill>
        <p:spPr>
          <a:xfrm>
            <a:off x="1460243" y="92468"/>
            <a:ext cx="6223514" cy="6030930"/>
          </a:xfrm>
          <a:prstGeom prst="rect">
            <a:avLst/>
          </a:prstGeom>
        </p:spPr>
      </p:pic>
      <p:sp>
        <p:nvSpPr>
          <p:cNvPr id="2" name="Title 1">
            <a:extLst>
              <a:ext uri="{FF2B5EF4-FFF2-40B4-BE49-F238E27FC236}">
                <a16:creationId xmlns:a16="http://schemas.microsoft.com/office/drawing/2014/main" id="{5FB3DCCE-64E3-3F6D-248B-7BC6D425B5B5}"/>
              </a:ext>
            </a:extLst>
          </p:cNvPr>
          <p:cNvSpPr>
            <a:spLocks noGrp="1"/>
          </p:cNvSpPr>
          <p:nvPr>
            <p:ph type="title"/>
          </p:nvPr>
        </p:nvSpPr>
        <p:spPr>
          <a:xfrm>
            <a:off x="2355270" y="2184438"/>
            <a:ext cx="4590060" cy="923495"/>
          </a:xfrm>
        </p:spPr>
        <p:txBody>
          <a:bodyPr/>
          <a:lstStyle/>
          <a:p>
            <a:pPr algn="ctr"/>
            <a:r>
              <a:rPr lang="en-US" dirty="0">
                <a:solidFill>
                  <a:schemeClr val="bg1"/>
                </a:solidFill>
              </a:rPr>
              <a:t>Thank you!</a:t>
            </a:r>
            <a:br>
              <a:rPr lang="en-US" dirty="0">
                <a:solidFill>
                  <a:schemeClr val="bg1"/>
                </a:solidFill>
              </a:rPr>
            </a:br>
            <a:r>
              <a:rPr lang="en-US" dirty="0" err="1">
                <a:solidFill>
                  <a:schemeClr val="bg1"/>
                </a:solidFill>
              </a:rPr>
              <a:t>KatrinaMitchell.Org</a:t>
            </a:r>
            <a:endParaRPr lang="en-US" dirty="0">
              <a:solidFill>
                <a:schemeClr val="bg1"/>
              </a:solidFill>
            </a:endParaRPr>
          </a:p>
        </p:txBody>
      </p:sp>
    </p:spTree>
    <p:extLst>
      <p:ext uri="{BB962C8B-B14F-4D97-AF65-F5344CB8AC3E}">
        <p14:creationId xmlns:p14="http://schemas.microsoft.com/office/powerpoint/2010/main" val="4096405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B965D-ACC7-4DCA-6E77-D082B49B150A}"/>
              </a:ext>
            </a:extLst>
          </p:cNvPr>
          <p:cNvSpPr>
            <a:spLocks noGrp="1"/>
          </p:cNvSpPr>
          <p:nvPr>
            <p:ph type="title"/>
          </p:nvPr>
        </p:nvSpPr>
        <p:spPr>
          <a:xfrm>
            <a:off x="369871" y="686425"/>
            <a:ext cx="3914454" cy="1018316"/>
          </a:xfrm>
        </p:spPr>
        <p:txBody>
          <a:bodyPr>
            <a:normAutofit fontScale="90000"/>
          </a:bodyPr>
          <a:lstStyle/>
          <a:p>
            <a:r>
              <a:rPr lang="en-US" dirty="0"/>
              <a:t>My Patient Population:  Women at Times of Hormonal/Life Change</a:t>
            </a:r>
          </a:p>
        </p:txBody>
      </p:sp>
      <p:pic>
        <p:nvPicPr>
          <p:cNvPr id="15" name="Picture 14" descr="Image.jpeg">
            <a:extLst>
              <a:ext uri="{FF2B5EF4-FFF2-40B4-BE49-F238E27FC236}">
                <a16:creationId xmlns:a16="http://schemas.microsoft.com/office/drawing/2014/main" id="{91F09F4C-82AE-D020-5FC1-80C1928C4240}"/>
              </a:ext>
            </a:extLst>
          </p:cNvPr>
          <p:cNvPicPr>
            <a:picLocks noChangeAspect="1"/>
          </p:cNvPicPr>
          <p:nvPr/>
        </p:nvPicPr>
        <p:blipFill rotWithShape="1">
          <a:blip r:embed="rId2"/>
          <a:srcRect l="10692" t="6220" r="629" b="-218"/>
          <a:stretch/>
        </p:blipFill>
        <p:spPr>
          <a:xfrm>
            <a:off x="2507880" y="4027470"/>
            <a:ext cx="1917721" cy="2838983"/>
          </a:xfrm>
          <a:prstGeom prst="rect">
            <a:avLst/>
          </a:prstGeom>
        </p:spPr>
      </p:pic>
      <p:pic>
        <p:nvPicPr>
          <p:cNvPr id="8" name="Picture 7">
            <a:extLst>
              <a:ext uri="{FF2B5EF4-FFF2-40B4-BE49-F238E27FC236}">
                <a16:creationId xmlns:a16="http://schemas.microsoft.com/office/drawing/2014/main" id="{FCF84A66-3312-3891-0F87-CAD6E2E27812}"/>
              </a:ext>
            </a:extLst>
          </p:cNvPr>
          <p:cNvPicPr>
            <a:picLocks noChangeAspect="1"/>
          </p:cNvPicPr>
          <p:nvPr/>
        </p:nvPicPr>
        <p:blipFill rotWithShape="1">
          <a:blip r:embed="rId3"/>
          <a:srcRect l="17752" r="8614"/>
          <a:stretch/>
        </p:blipFill>
        <p:spPr>
          <a:xfrm>
            <a:off x="2588034" y="2296189"/>
            <a:ext cx="1917721" cy="1813390"/>
          </a:xfrm>
          <a:prstGeom prst="rect">
            <a:avLst/>
          </a:prstGeom>
        </p:spPr>
      </p:pic>
      <p:pic>
        <p:nvPicPr>
          <p:cNvPr id="9" name="Picture 8">
            <a:extLst>
              <a:ext uri="{FF2B5EF4-FFF2-40B4-BE49-F238E27FC236}">
                <a16:creationId xmlns:a16="http://schemas.microsoft.com/office/drawing/2014/main" id="{2A1F827B-4606-A94C-3442-FDFD53627B1E}"/>
              </a:ext>
            </a:extLst>
          </p:cNvPr>
          <p:cNvPicPr>
            <a:picLocks noChangeAspect="1"/>
          </p:cNvPicPr>
          <p:nvPr/>
        </p:nvPicPr>
        <p:blipFill rotWithShape="1">
          <a:blip r:embed="rId4"/>
          <a:srcRect t="16403" b="20943"/>
          <a:stretch/>
        </p:blipFill>
        <p:spPr>
          <a:xfrm>
            <a:off x="4422961" y="94976"/>
            <a:ext cx="4993960" cy="6771477"/>
          </a:xfrm>
          <a:prstGeom prst="rect">
            <a:avLst/>
          </a:prstGeom>
        </p:spPr>
      </p:pic>
      <p:pic>
        <p:nvPicPr>
          <p:cNvPr id="12" name="Picture 11">
            <a:extLst>
              <a:ext uri="{FF2B5EF4-FFF2-40B4-BE49-F238E27FC236}">
                <a16:creationId xmlns:a16="http://schemas.microsoft.com/office/drawing/2014/main" id="{2173873C-7CE8-9303-5AFA-32AE650641CC}"/>
              </a:ext>
            </a:extLst>
          </p:cNvPr>
          <p:cNvPicPr>
            <a:picLocks noChangeAspect="1"/>
          </p:cNvPicPr>
          <p:nvPr/>
        </p:nvPicPr>
        <p:blipFill rotWithShape="1">
          <a:blip r:embed="rId5"/>
          <a:srcRect l="13014"/>
          <a:stretch/>
        </p:blipFill>
        <p:spPr>
          <a:xfrm>
            <a:off x="0" y="2296189"/>
            <a:ext cx="2586160" cy="3426517"/>
          </a:xfrm>
          <a:prstGeom prst="rect">
            <a:avLst/>
          </a:prstGeom>
        </p:spPr>
      </p:pic>
    </p:spTree>
    <p:extLst>
      <p:ext uri="{BB962C8B-B14F-4D97-AF65-F5344CB8AC3E}">
        <p14:creationId xmlns:p14="http://schemas.microsoft.com/office/powerpoint/2010/main" val="1899242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52F52C-2CBB-6541-52D4-5F4EBF4A8995}"/>
              </a:ext>
            </a:extLst>
          </p:cNvPr>
          <p:cNvSpPr>
            <a:spLocks noGrp="1"/>
          </p:cNvSpPr>
          <p:nvPr>
            <p:ph type="body" idx="1"/>
          </p:nvPr>
        </p:nvSpPr>
        <p:spPr>
          <a:xfrm>
            <a:off x="383507" y="3562565"/>
            <a:ext cx="3795203" cy="4313239"/>
          </a:xfrm>
        </p:spPr>
        <p:txBody>
          <a:bodyPr/>
          <a:lstStyle/>
          <a:p>
            <a:pPr marL="457200" indent="-285750">
              <a:buFont typeface="Arial" panose="020B0604020202020204" pitchFamily="34" charset="0"/>
              <a:buChar char="•"/>
            </a:pPr>
            <a:r>
              <a:rPr lang="en-US" dirty="0"/>
              <a:t>Vaginal dryness, urinary symptoms</a:t>
            </a:r>
          </a:p>
          <a:p>
            <a:pPr marL="457200" indent="-285750">
              <a:buFont typeface="Arial" panose="020B0604020202020204" pitchFamily="34" charset="0"/>
              <a:buChar char="•"/>
            </a:pPr>
            <a:r>
              <a:rPr lang="en-US" dirty="0"/>
              <a:t>Joint pain</a:t>
            </a:r>
          </a:p>
          <a:p>
            <a:pPr marL="457200" indent="-285750">
              <a:buFont typeface="Arial" panose="020B0604020202020204" pitchFamily="34" charset="0"/>
              <a:buChar char="•"/>
            </a:pPr>
            <a:r>
              <a:rPr lang="en-US" dirty="0"/>
              <a:t>Hair, skin, and nail changes</a:t>
            </a:r>
          </a:p>
          <a:p>
            <a:pPr marL="457200" indent="-285750">
              <a:buFont typeface="Arial" panose="020B0604020202020204" pitchFamily="34" charset="0"/>
              <a:buChar char="•"/>
            </a:pPr>
            <a:r>
              <a:rPr lang="en-US" dirty="0"/>
              <a:t>Libido, sexuality</a:t>
            </a:r>
          </a:p>
          <a:p>
            <a:pPr marL="457200" indent="-285750">
              <a:buFont typeface="Arial" panose="020B0604020202020204" pitchFamily="34" charset="0"/>
              <a:buChar char="•"/>
            </a:pPr>
            <a:r>
              <a:rPr lang="en-US" dirty="0"/>
              <a:t>Energy, cognition</a:t>
            </a:r>
          </a:p>
        </p:txBody>
      </p:sp>
      <p:sp>
        <p:nvSpPr>
          <p:cNvPr id="3" name="Title 2">
            <a:extLst>
              <a:ext uri="{FF2B5EF4-FFF2-40B4-BE49-F238E27FC236}">
                <a16:creationId xmlns:a16="http://schemas.microsoft.com/office/drawing/2014/main" id="{8AEBD583-A506-4A82-93C2-3B36D2297FB4}"/>
              </a:ext>
            </a:extLst>
          </p:cNvPr>
          <p:cNvSpPr>
            <a:spLocks noGrp="1"/>
          </p:cNvSpPr>
          <p:nvPr>
            <p:ph type="title"/>
          </p:nvPr>
        </p:nvSpPr>
        <p:spPr>
          <a:xfrm>
            <a:off x="172449" y="1447961"/>
            <a:ext cx="3795203" cy="923495"/>
          </a:xfrm>
        </p:spPr>
        <p:txBody>
          <a:bodyPr>
            <a:noAutofit/>
          </a:bodyPr>
          <a:lstStyle/>
          <a:p>
            <a:pPr algn="ctr"/>
            <a:r>
              <a:rPr lang="en-US" sz="2400" dirty="0"/>
              <a:t>With very few exceptions, breast cancer patients will receive chemotherapy and/or endocrine therapy that results in premature menopause or worsening of existing symptoms</a:t>
            </a:r>
          </a:p>
        </p:txBody>
      </p:sp>
      <p:pic>
        <p:nvPicPr>
          <p:cNvPr id="7" name="Picture 6">
            <a:extLst>
              <a:ext uri="{FF2B5EF4-FFF2-40B4-BE49-F238E27FC236}">
                <a16:creationId xmlns:a16="http://schemas.microsoft.com/office/drawing/2014/main" id="{A6961731-83CD-8B92-CC69-663DDD7131A0}"/>
              </a:ext>
            </a:extLst>
          </p:cNvPr>
          <p:cNvPicPr>
            <a:picLocks noChangeAspect="1"/>
          </p:cNvPicPr>
          <p:nvPr/>
        </p:nvPicPr>
        <p:blipFill>
          <a:blip r:embed="rId2"/>
          <a:stretch>
            <a:fillRect/>
          </a:stretch>
        </p:blipFill>
        <p:spPr>
          <a:xfrm>
            <a:off x="4178710" y="0"/>
            <a:ext cx="4965290" cy="6858000"/>
          </a:xfrm>
          <a:prstGeom prst="rect">
            <a:avLst/>
          </a:prstGeom>
        </p:spPr>
      </p:pic>
    </p:spTree>
    <p:extLst>
      <p:ext uri="{BB962C8B-B14F-4D97-AF65-F5344CB8AC3E}">
        <p14:creationId xmlns:p14="http://schemas.microsoft.com/office/powerpoint/2010/main" val="343018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14A09-E1E8-3C42-C3C1-683BB43B6759}"/>
              </a:ext>
            </a:extLst>
          </p:cNvPr>
          <p:cNvPicPr>
            <a:picLocks noChangeAspect="1"/>
          </p:cNvPicPr>
          <p:nvPr/>
        </p:nvPicPr>
        <p:blipFill>
          <a:blip r:embed="rId2"/>
          <a:stretch>
            <a:fillRect/>
          </a:stretch>
        </p:blipFill>
        <p:spPr>
          <a:xfrm>
            <a:off x="2280863" y="1104825"/>
            <a:ext cx="5548043" cy="5507546"/>
          </a:xfrm>
          <a:prstGeom prst="rect">
            <a:avLst/>
          </a:prstGeom>
        </p:spPr>
      </p:pic>
      <p:pic>
        <p:nvPicPr>
          <p:cNvPr id="4" name="Picture 3" descr="A close-up of a text&#10;&#10;Description automatically generated">
            <a:extLst>
              <a:ext uri="{FF2B5EF4-FFF2-40B4-BE49-F238E27FC236}">
                <a16:creationId xmlns:a16="http://schemas.microsoft.com/office/drawing/2014/main" id="{44A75DD2-9913-B78B-D3FD-B7EC6E97E110}"/>
              </a:ext>
            </a:extLst>
          </p:cNvPr>
          <p:cNvPicPr>
            <a:picLocks noChangeAspect="1"/>
          </p:cNvPicPr>
          <p:nvPr/>
        </p:nvPicPr>
        <p:blipFill rotWithShape="1">
          <a:blip r:embed="rId3"/>
          <a:srcRect l="5417" t="29518" r="7321" b="10802"/>
          <a:stretch/>
        </p:blipFill>
        <p:spPr>
          <a:xfrm>
            <a:off x="149438" y="245629"/>
            <a:ext cx="8845124" cy="810493"/>
          </a:xfrm>
          <a:prstGeom prst="rect">
            <a:avLst/>
          </a:prstGeom>
          <a:ln>
            <a:noFill/>
          </a:ln>
        </p:spPr>
      </p:pic>
    </p:spTree>
    <p:extLst>
      <p:ext uri="{BB962C8B-B14F-4D97-AF65-F5344CB8AC3E}">
        <p14:creationId xmlns:p14="http://schemas.microsoft.com/office/powerpoint/2010/main" val="1314302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1400880-4830-34BF-7504-8B62C0E98DE3}"/>
              </a:ext>
            </a:extLst>
          </p:cNvPr>
          <p:cNvSpPr txBox="1"/>
          <p:nvPr/>
        </p:nvSpPr>
        <p:spPr>
          <a:xfrm>
            <a:off x="574649" y="2749536"/>
            <a:ext cx="2538420"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250" b="1" dirty="0"/>
              <a:t>Breaking Oncology Myths</a:t>
            </a:r>
          </a:p>
        </p:txBody>
      </p:sp>
      <p:pic>
        <p:nvPicPr>
          <p:cNvPr id="4" name="Picture 3">
            <a:extLst>
              <a:ext uri="{FF2B5EF4-FFF2-40B4-BE49-F238E27FC236}">
                <a16:creationId xmlns:a16="http://schemas.microsoft.com/office/drawing/2014/main" id="{1822DBDC-33E9-8C99-9468-C8C0D17E173C}"/>
              </a:ext>
            </a:extLst>
          </p:cNvPr>
          <p:cNvPicPr>
            <a:picLocks noChangeAspect="1"/>
          </p:cNvPicPr>
          <p:nvPr/>
        </p:nvPicPr>
        <p:blipFill>
          <a:blip r:embed="rId2"/>
          <a:stretch>
            <a:fillRect/>
          </a:stretch>
        </p:blipFill>
        <p:spPr>
          <a:xfrm>
            <a:off x="3015162" y="0"/>
            <a:ext cx="6360310" cy="6858000"/>
          </a:xfrm>
          <a:prstGeom prst="rect">
            <a:avLst/>
          </a:prstGeom>
        </p:spPr>
      </p:pic>
    </p:spTree>
    <p:extLst>
      <p:ext uri="{BB962C8B-B14F-4D97-AF65-F5344CB8AC3E}">
        <p14:creationId xmlns:p14="http://schemas.microsoft.com/office/powerpoint/2010/main" val="2472073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presentation&#10;&#10;Description automatically generated">
            <a:extLst>
              <a:ext uri="{FF2B5EF4-FFF2-40B4-BE49-F238E27FC236}">
                <a16:creationId xmlns:a16="http://schemas.microsoft.com/office/drawing/2014/main" id="{4803BB30-22E3-BBFC-DD2B-7EB06819F43E}"/>
              </a:ext>
            </a:extLst>
          </p:cNvPr>
          <p:cNvPicPr>
            <a:picLocks noChangeAspect="1"/>
          </p:cNvPicPr>
          <p:nvPr/>
        </p:nvPicPr>
        <p:blipFill>
          <a:blip r:embed="rId2"/>
          <a:stretch>
            <a:fillRect/>
          </a:stretch>
        </p:blipFill>
        <p:spPr>
          <a:xfrm>
            <a:off x="2835667" y="2976944"/>
            <a:ext cx="5948737" cy="3784382"/>
          </a:xfrm>
          <a:prstGeom prst="rect">
            <a:avLst/>
          </a:prstGeom>
        </p:spPr>
      </p:pic>
      <p:pic>
        <p:nvPicPr>
          <p:cNvPr id="3" name="Picture 2">
            <a:extLst>
              <a:ext uri="{FF2B5EF4-FFF2-40B4-BE49-F238E27FC236}">
                <a16:creationId xmlns:a16="http://schemas.microsoft.com/office/drawing/2014/main" id="{7F6A6F31-D238-06E8-7BBB-F05FA8D22776}"/>
              </a:ext>
            </a:extLst>
          </p:cNvPr>
          <p:cNvPicPr>
            <a:picLocks noChangeAspect="1"/>
          </p:cNvPicPr>
          <p:nvPr/>
        </p:nvPicPr>
        <p:blipFill rotWithShape="1">
          <a:blip r:embed="rId3"/>
          <a:srcRect b="71111"/>
          <a:stretch/>
        </p:blipFill>
        <p:spPr>
          <a:xfrm>
            <a:off x="-219808" y="-321638"/>
            <a:ext cx="9363808" cy="3606800"/>
          </a:xfrm>
          <a:prstGeom prst="rect">
            <a:avLst/>
          </a:prstGeom>
        </p:spPr>
      </p:pic>
    </p:spTree>
    <p:extLst>
      <p:ext uri="{BB962C8B-B14F-4D97-AF65-F5344CB8AC3E}">
        <p14:creationId xmlns:p14="http://schemas.microsoft.com/office/powerpoint/2010/main" val="1295122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A25622-4AD1-CEF9-3B40-7404BAF011C5}"/>
              </a:ext>
            </a:extLst>
          </p:cNvPr>
          <p:cNvSpPr>
            <a:spLocks noGrp="1"/>
          </p:cNvSpPr>
          <p:nvPr>
            <p:ph type="body" idx="1"/>
          </p:nvPr>
        </p:nvSpPr>
        <p:spPr>
          <a:xfrm>
            <a:off x="401496" y="1573125"/>
            <a:ext cx="4409960" cy="923495"/>
          </a:xfrm>
        </p:spPr>
        <p:txBody>
          <a:bodyPr/>
          <a:lstStyle/>
          <a:p>
            <a:r>
              <a:rPr lang="en-US" sz="1800" dirty="0"/>
              <a:t>¾ of medical school matriculants are from the top two household income quartiles</a:t>
            </a:r>
          </a:p>
          <a:p>
            <a:endParaRPr lang="en-US" dirty="0"/>
          </a:p>
        </p:txBody>
      </p:sp>
      <p:sp>
        <p:nvSpPr>
          <p:cNvPr id="3" name="Title 2">
            <a:extLst>
              <a:ext uri="{FF2B5EF4-FFF2-40B4-BE49-F238E27FC236}">
                <a16:creationId xmlns:a16="http://schemas.microsoft.com/office/drawing/2014/main" id="{8250C56B-FF60-EE11-6837-50CFDC4485A8}"/>
              </a:ext>
            </a:extLst>
          </p:cNvPr>
          <p:cNvSpPr>
            <a:spLocks noGrp="1"/>
          </p:cNvSpPr>
          <p:nvPr>
            <p:ph type="title"/>
          </p:nvPr>
        </p:nvSpPr>
        <p:spPr>
          <a:xfrm>
            <a:off x="428232" y="279723"/>
            <a:ext cx="8490492" cy="923495"/>
          </a:xfrm>
        </p:spPr>
        <p:txBody>
          <a:bodyPr>
            <a:normAutofit/>
          </a:bodyPr>
          <a:lstStyle/>
          <a:p>
            <a:r>
              <a:rPr lang="en-US" sz="3200" dirty="0">
                <a:latin typeface="+mn-lt"/>
              </a:rPr>
              <a:t>Diversifying Physician/Provider Workforce</a:t>
            </a:r>
            <a:endParaRPr lang="en-US" dirty="0"/>
          </a:p>
        </p:txBody>
      </p:sp>
      <p:pic>
        <p:nvPicPr>
          <p:cNvPr id="4" name="Picture 3">
            <a:extLst>
              <a:ext uri="{FF2B5EF4-FFF2-40B4-BE49-F238E27FC236}">
                <a16:creationId xmlns:a16="http://schemas.microsoft.com/office/drawing/2014/main" id="{D1DC7D64-3671-AFFA-937E-1A7460F5C4B1}"/>
              </a:ext>
            </a:extLst>
          </p:cNvPr>
          <p:cNvPicPr>
            <a:picLocks noChangeAspect="1"/>
          </p:cNvPicPr>
          <p:nvPr/>
        </p:nvPicPr>
        <p:blipFill>
          <a:blip r:embed="rId2"/>
          <a:stretch>
            <a:fillRect/>
          </a:stretch>
        </p:blipFill>
        <p:spPr>
          <a:xfrm>
            <a:off x="4867668" y="1223530"/>
            <a:ext cx="3848100" cy="5130800"/>
          </a:xfrm>
          <a:prstGeom prst="rect">
            <a:avLst/>
          </a:prstGeom>
        </p:spPr>
      </p:pic>
      <p:pic>
        <p:nvPicPr>
          <p:cNvPr id="5" name="Picture 4">
            <a:extLst>
              <a:ext uri="{FF2B5EF4-FFF2-40B4-BE49-F238E27FC236}">
                <a16:creationId xmlns:a16="http://schemas.microsoft.com/office/drawing/2014/main" id="{71F13964-5E64-7545-5D01-C9DF431954EE}"/>
              </a:ext>
            </a:extLst>
          </p:cNvPr>
          <p:cNvPicPr>
            <a:picLocks noChangeAspect="1"/>
          </p:cNvPicPr>
          <p:nvPr/>
        </p:nvPicPr>
        <p:blipFill>
          <a:blip r:embed="rId3"/>
          <a:stretch>
            <a:fillRect/>
          </a:stretch>
        </p:blipFill>
        <p:spPr>
          <a:xfrm>
            <a:off x="428232" y="2496620"/>
            <a:ext cx="4409960" cy="3307470"/>
          </a:xfrm>
          <a:prstGeom prst="rect">
            <a:avLst/>
          </a:prstGeom>
        </p:spPr>
      </p:pic>
    </p:spTree>
    <p:extLst>
      <p:ext uri="{BB962C8B-B14F-4D97-AF65-F5344CB8AC3E}">
        <p14:creationId xmlns:p14="http://schemas.microsoft.com/office/powerpoint/2010/main" val="604824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E642E4-E24F-67A3-7A24-08BE7E643231}"/>
              </a:ext>
            </a:extLst>
          </p:cNvPr>
          <p:cNvSpPr>
            <a:spLocks noGrp="1"/>
          </p:cNvSpPr>
          <p:nvPr>
            <p:ph type="body" idx="1"/>
          </p:nvPr>
        </p:nvSpPr>
        <p:spPr>
          <a:xfrm>
            <a:off x="365830" y="1692061"/>
            <a:ext cx="3260947" cy="4313239"/>
          </a:xfrm>
        </p:spPr>
        <p:txBody>
          <a:bodyPr/>
          <a:lstStyle/>
          <a:p>
            <a:pPr marL="457200" indent="-285750">
              <a:buFont typeface="Arial" panose="020B0604020202020204" pitchFamily="34" charset="0"/>
              <a:buChar char="•"/>
            </a:pPr>
            <a:r>
              <a:rPr lang="en-US" dirty="0"/>
              <a:t>Insurances are required by law to cover reconstruction with breast cancer surgery, but the reimbursements are so poor that plastic surgeons in rural communities can’t afford to keep offering these services</a:t>
            </a:r>
          </a:p>
          <a:p>
            <a:pPr marL="457200" indent="-285750">
              <a:buFont typeface="Arial" panose="020B0604020202020204" pitchFamily="34" charset="0"/>
              <a:buChar char="•"/>
            </a:pPr>
            <a:r>
              <a:rPr lang="en-US" dirty="0"/>
              <a:t>Large hospital/facility fees and reduced payments to physicians </a:t>
            </a:r>
          </a:p>
          <a:p>
            <a:pPr marL="457200" indent="-285750">
              <a:buFont typeface="Arial" panose="020B0604020202020204" pitchFamily="34" charset="0"/>
              <a:buChar char="•"/>
            </a:pPr>
            <a:r>
              <a:rPr lang="en-US" dirty="0"/>
              <a:t>All = REDUCED ACCESS</a:t>
            </a:r>
          </a:p>
          <a:p>
            <a:endParaRPr lang="en-US" dirty="0"/>
          </a:p>
        </p:txBody>
      </p:sp>
      <p:sp>
        <p:nvSpPr>
          <p:cNvPr id="3" name="Title 2">
            <a:extLst>
              <a:ext uri="{FF2B5EF4-FFF2-40B4-BE49-F238E27FC236}">
                <a16:creationId xmlns:a16="http://schemas.microsoft.com/office/drawing/2014/main" id="{88BC780D-3A78-1C6E-A041-08B06698C59D}"/>
              </a:ext>
            </a:extLst>
          </p:cNvPr>
          <p:cNvSpPr>
            <a:spLocks noGrp="1"/>
          </p:cNvSpPr>
          <p:nvPr>
            <p:ph type="title"/>
          </p:nvPr>
        </p:nvSpPr>
        <p:spPr>
          <a:xfrm>
            <a:off x="365830" y="620242"/>
            <a:ext cx="8448764" cy="692621"/>
          </a:xfrm>
        </p:spPr>
        <p:txBody>
          <a:bodyPr>
            <a:normAutofit/>
          </a:bodyPr>
          <a:lstStyle/>
          <a:p>
            <a:pPr algn="ctr"/>
            <a:r>
              <a:rPr lang="en-US"/>
              <a:t>Sexuality/</a:t>
            </a:r>
            <a:r>
              <a:rPr lang="en-US" dirty="0"/>
              <a:t>psychosocial impact of care</a:t>
            </a:r>
          </a:p>
        </p:txBody>
      </p:sp>
      <p:pic>
        <p:nvPicPr>
          <p:cNvPr id="4" name="Content Placeholder 4">
            <a:extLst>
              <a:ext uri="{FF2B5EF4-FFF2-40B4-BE49-F238E27FC236}">
                <a16:creationId xmlns:a16="http://schemas.microsoft.com/office/drawing/2014/main" id="{0BB0A976-AE60-C95F-A313-AB67C2BB4E87}"/>
              </a:ext>
            </a:extLst>
          </p:cNvPr>
          <p:cNvPicPr>
            <a:picLocks noChangeAspect="1"/>
          </p:cNvPicPr>
          <p:nvPr/>
        </p:nvPicPr>
        <p:blipFill rotWithShape="1">
          <a:blip r:embed="rId2"/>
          <a:srcRect t="14948" r="28395"/>
          <a:stretch/>
        </p:blipFill>
        <p:spPr>
          <a:xfrm>
            <a:off x="3811712" y="1692061"/>
            <a:ext cx="4713912" cy="4199386"/>
          </a:xfrm>
          <a:prstGeom prst="rect">
            <a:avLst/>
          </a:prstGeom>
        </p:spPr>
      </p:pic>
    </p:spTree>
    <p:extLst>
      <p:ext uri="{BB962C8B-B14F-4D97-AF65-F5344CB8AC3E}">
        <p14:creationId xmlns:p14="http://schemas.microsoft.com/office/powerpoint/2010/main" val="550694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E642E4-E24F-67A3-7A24-08BE7E643231}"/>
              </a:ext>
            </a:extLst>
          </p:cNvPr>
          <p:cNvSpPr>
            <a:spLocks noGrp="1"/>
          </p:cNvSpPr>
          <p:nvPr>
            <p:ph type="body" idx="1"/>
          </p:nvPr>
        </p:nvSpPr>
        <p:spPr>
          <a:xfrm>
            <a:off x="241080" y="1746607"/>
            <a:ext cx="4330920" cy="4313239"/>
          </a:xfrm>
        </p:spPr>
        <p:txBody>
          <a:bodyPr>
            <a:normAutofit/>
          </a:bodyPr>
          <a:lstStyle/>
          <a:p>
            <a:pPr marL="457200" indent="-285750">
              <a:buFont typeface="Arial" panose="020B0604020202020204" pitchFamily="34" charset="0"/>
              <a:buChar char="•"/>
            </a:pPr>
            <a:r>
              <a:rPr lang="en-US" dirty="0"/>
              <a:t>Many specialties interact with patients at time of hormonal change and often have no education on the topic</a:t>
            </a:r>
          </a:p>
          <a:p>
            <a:pPr marL="457200" indent="-285750">
              <a:buFont typeface="Arial" panose="020B0604020202020204" pitchFamily="34" charset="0"/>
              <a:buChar char="•"/>
            </a:pPr>
            <a:r>
              <a:rPr lang="en-US" dirty="0"/>
              <a:t>Need for increased awareness regarding safety information for vaginal estrogen</a:t>
            </a:r>
          </a:p>
          <a:p>
            <a:pPr marL="457200" indent="-285750">
              <a:buFont typeface="Arial" panose="020B0604020202020204" pitchFamily="34" charset="0"/>
              <a:buChar char="•"/>
            </a:pPr>
            <a:r>
              <a:rPr lang="en-US" dirty="0"/>
              <a:t>COST of vaginal estrogen prohibitive</a:t>
            </a:r>
          </a:p>
          <a:p>
            <a:pPr marL="457200" indent="-285750">
              <a:buFont typeface="Arial" panose="020B0604020202020204" pitchFamily="34" charset="0"/>
              <a:buChar char="•"/>
            </a:pPr>
            <a:r>
              <a:rPr lang="en-US" dirty="0"/>
              <a:t>Impact of care not just hormonal – need to address access to care issues in breast reconstruction in rural communities</a:t>
            </a:r>
          </a:p>
          <a:p>
            <a:endParaRPr lang="en-US" dirty="0"/>
          </a:p>
        </p:txBody>
      </p:sp>
      <p:sp>
        <p:nvSpPr>
          <p:cNvPr id="3" name="Title 2">
            <a:extLst>
              <a:ext uri="{FF2B5EF4-FFF2-40B4-BE49-F238E27FC236}">
                <a16:creationId xmlns:a16="http://schemas.microsoft.com/office/drawing/2014/main" id="{88BC780D-3A78-1C6E-A041-08B06698C59D}"/>
              </a:ext>
            </a:extLst>
          </p:cNvPr>
          <p:cNvSpPr>
            <a:spLocks noGrp="1"/>
          </p:cNvSpPr>
          <p:nvPr>
            <p:ph type="title"/>
          </p:nvPr>
        </p:nvSpPr>
        <p:spPr>
          <a:xfrm>
            <a:off x="468573" y="426799"/>
            <a:ext cx="8448764" cy="692621"/>
          </a:xfrm>
        </p:spPr>
        <p:txBody>
          <a:bodyPr/>
          <a:lstStyle/>
          <a:p>
            <a:pPr algn="ctr"/>
            <a:r>
              <a:rPr lang="en-US" dirty="0"/>
              <a:t>Take Home</a:t>
            </a:r>
          </a:p>
        </p:txBody>
      </p:sp>
      <p:pic>
        <p:nvPicPr>
          <p:cNvPr id="4" name="Picture 3">
            <a:extLst>
              <a:ext uri="{FF2B5EF4-FFF2-40B4-BE49-F238E27FC236}">
                <a16:creationId xmlns:a16="http://schemas.microsoft.com/office/drawing/2014/main" id="{B2687E66-65F7-52F8-C239-2699894C3F9F}"/>
              </a:ext>
            </a:extLst>
          </p:cNvPr>
          <p:cNvPicPr>
            <a:picLocks noChangeAspect="1"/>
          </p:cNvPicPr>
          <p:nvPr/>
        </p:nvPicPr>
        <p:blipFill rotWithShape="1">
          <a:blip r:embed="rId2"/>
          <a:srcRect t="24842"/>
          <a:stretch/>
        </p:blipFill>
        <p:spPr>
          <a:xfrm>
            <a:off x="4797157" y="1746607"/>
            <a:ext cx="3773994" cy="3777029"/>
          </a:xfrm>
          <a:prstGeom prst="rect">
            <a:avLst/>
          </a:prstGeom>
        </p:spPr>
      </p:pic>
      <p:sp>
        <p:nvSpPr>
          <p:cNvPr id="5" name="TextBox 4">
            <a:extLst>
              <a:ext uri="{FF2B5EF4-FFF2-40B4-BE49-F238E27FC236}">
                <a16:creationId xmlns:a16="http://schemas.microsoft.com/office/drawing/2014/main" id="{D864C0B2-1BD5-C447-BBAE-595227760972}"/>
              </a:ext>
            </a:extLst>
          </p:cNvPr>
          <p:cNvSpPr txBox="1"/>
          <p:nvPr/>
        </p:nvSpPr>
        <p:spPr>
          <a:xfrm>
            <a:off x="3441843" y="6030930"/>
            <a:ext cx="4089114" cy="307777"/>
          </a:xfrm>
          <a:prstGeom prst="rect">
            <a:avLst/>
          </a:prstGeom>
          <a:noFill/>
        </p:spPr>
        <p:txBody>
          <a:bodyPr wrap="square" rtlCol="0">
            <a:spAutoFit/>
          </a:bodyPr>
          <a:lstStyle/>
          <a:p>
            <a:r>
              <a:rPr lang="en-US" dirty="0"/>
              <a:t>Katrina</a:t>
            </a:r>
          </a:p>
        </p:txBody>
      </p:sp>
    </p:spTree>
    <p:extLst>
      <p:ext uri="{BB962C8B-B14F-4D97-AF65-F5344CB8AC3E}">
        <p14:creationId xmlns:p14="http://schemas.microsoft.com/office/powerpoint/2010/main" val="1676194683"/>
      </p:ext>
    </p:extLst>
  </p:cSld>
  <p:clrMapOvr>
    <a:masterClrMapping/>
  </p:clrMapOvr>
</p:sld>
</file>

<file path=ppt/theme/theme1.xml><?xml version="1.0" encoding="utf-8"?>
<a:theme xmlns:a="http://schemas.openxmlformats.org/drawingml/2006/main" name="template">
  <a:themeElements>
    <a:clrScheme name="template">
      <a:dk1>
        <a:srgbClr val="000000"/>
      </a:dk1>
      <a:lt1>
        <a:srgbClr val="FFFFFF"/>
      </a:lt1>
      <a:dk2>
        <a:srgbClr val="A7A7A7"/>
      </a:dk2>
      <a:lt2>
        <a:srgbClr val="535353"/>
      </a:lt2>
      <a:accent1>
        <a:srgbClr val="008080"/>
      </a:accent1>
      <a:accent2>
        <a:srgbClr val="1F3433"/>
      </a:accent2>
      <a:accent3>
        <a:srgbClr val="01EFE1"/>
      </a:accent3>
      <a:accent4>
        <a:srgbClr val="EFC369"/>
      </a:accent4>
      <a:accent5>
        <a:srgbClr val="A3E64B"/>
      </a:accent5>
      <a:accent6>
        <a:srgbClr val="027CB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a:themeElements>
    <a:clrScheme name="template">
      <a:dk1>
        <a:srgbClr val="000000"/>
      </a:dk1>
      <a:lt1>
        <a:srgbClr val="FFFFFF"/>
      </a:lt1>
      <a:dk2>
        <a:srgbClr val="A7A7A7"/>
      </a:dk2>
      <a:lt2>
        <a:srgbClr val="535353"/>
      </a:lt2>
      <a:accent1>
        <a:srgbClr val="008080"/>
      </a:accent1>
      <a:accent2>
        <a:srgbClr val="1F3433"/>
      </a:accent2>
      <a:accent3>
        <a:srgbClr val="01EFE1"/>
      </a:accent3>
      <a:accent4>
        <a:srgbClr val="EFC369"/>
      </a:accent4>
      <a:accent5>
        <a:srgbClr val="A3E64B"/>
      </a:accent5>
      <a:accent6>
        <a:srgbClr val="027CB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1458</TotalTime>
  <Words>217</Words>
  <Application>Microsoft Office PowerPoint</Application>
  <PresentationFormat>On-screen Show (4:3)</PresentationFormat>
  <Paragraphs>28</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Quattrocento Sans</vt:lpstr>
      <vt:lpstr>Verdana</vt:lpstr>
      <vt:lpstr>template</vt:lpstr>
      <vt:lpstr>CA Senate Informational Hearing on Menopause</vt:lpstr>
      <vt:lpstr>My Patient Population:  Women at Times of Hormonal/Life Change</vt:lpstr>
      <vt:lpstr>With very few exceptions, breast cancer patients will receive chemotherapy and/or endocrine therapy that results in premature menopause or worsening of existing symptoms</vt:lpstr>
      <vt:lpstr>PowerPoint Presentation</vt:lpstr>
      <vt:lpstr>PowerPoint Presentation</vt:lpstr>
      <vt:lpstr>PowerPoint Presentation</vt:lpstr>
      <vt:lpstr>Diversifying Physician/Provider Workforce</vt:lpstr>
      <vt:lpstr>Sexuality/psychosocial impact of care</vt:lpstr>
      <vt:lpstr>Take Home</vt:lpstr>
      <vt:lpstr>Thank you! KatrinaMitchell.Org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c:title>
  <dc:creator>Niemann, Margarita</dc:creator>
  <cp:lastModifiedBy>Niemann, Margarita</cp:lastModifiedBy>
  <cp:revision>762</cp:revision>
  <dcterms:modified xsi:type="dcterms:W3CDTF">2024-05-07T17:58:57Z</dcterms:modified>
</cp:coreProperties>
</file>